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4"/>
  </p:sldMasterIdLst>
  <p:notesMasterIdLst>
    <p:notesMasterId r:id="rId18"/>
  </p:notesMasterIdLst>
  <p:sldIdLst>
    <p:sldId id="256" r:id="rId5"/>
    <p:sldId id="261" r:id="rId6"/>
    <p:sldId id="259" r:id="rId7"/>
    <p:sldId id="295" r:id="rId8"/>
    <p:sldId id="298" r:id="rId9"/>
    <p:sldId id="263" r:id="rId10"/>
    <p:sldId id="299" r:id="rId11"/>
    <p:sldId id="294" r:id="rId12"/>
    <p:sldId id="269" r:id="rId13"/>
    <p:sldId id="270" r:id="rId14"/>
    <p:sldId id="271" r:id="rId15"/>
    <p:sldId id="300" r:id="rId16"/>
    <p:sldId id="293" r:id="rId17"/>
  </p:sldIdLst>
  <p:sldSz cx="1219835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00028"/>
    <a:srgbClr val="009CDE"/>
    <a:srgbClr val="F2F0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217831-9603-41BA-8177-A1D09E3D93B6}" v="3210" dt="2020-06-16T16:54:48.4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041"/>
    <p:restoredTop sz="93100" autoAdjust="0"/>
  </p:normalViewPr>
  <p:slideViewPr>
    <p:cSldViewPr showGuides="1">
      <p:cViewPr varScale="1">
        <p:scale>
          <a:sx n="105" d="100"/>
          <a:sy n="105" d="100"/>
        </p:scale>
        <p:origin x="96" y="156"/>
      </p:cViewPr>
      <p:guideLst>
        <p:guide orient="horz" pos="2160"/>
        <p:guide pos="3842"/>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osyf Sheremeta" userId="549b95df-7274-41c0-91d2-3a69ac0a6573" providerId="ADAL" clId="{AA217831-9603-41BA-8177-A1D09E3D93B6}"/>
    <pc:docChg chg="undo redo custSel addSld delSld modSld sldOrd modMainMaster">
      <pc:chgData name="Yosyf Sheremeta" userId="549b95df-7274-41c0-91d2-3a69ac0a6573" providerId="ADAL" clId="{AA217831-9603-41BA-8177-A1D09E3D93B6}" dt="2020-06-16T16:54:48.436" v="5390" actId="20577"/>
      <pc:docMkLst>
        <pc:docMk/>
      </pc:docMkLst>
      <pc:sldChg chg="addSp delSp modSp mod delAnim">
        <pc:chgData name="Yosyf Sheremeta" userId="549b95df-7274-41c0-91d2-3a69ac0a6573" providerId="ADAL" clId="{AA217831-9603-41BA-8177-A1D09E3D93B6}" dt="2020-06-16T16:53:44.749" v="5386" actId="2711"/>
        <pc:sldMkLst>
          <pc:docMk/>
          <pc:sldMk cId="1607056511" sldId="256"/>
        </pc:sldMkLst>
        <pc:spChg chg="del">
          <ac:chgData name="Yosyf Sheremeta" userId="549b95df-7274-41c0-91d2-3a69ac0a6573" providerId="ADAL" clId="{AA217831-9603-41BA-8177-A1D09E3D93B6}" dt="2020-06-09T21:16:24.356" v="301" actId="478"/>
          <ac:spMkLst>
            <pc:docMk/>
            <pc:sldMk cId="1607056511" sldId="256"/>
            <ac:spMk id="4" creationId="{6E07CE43-032D-484F-815D-AAD52DE5F468}"/>
          </ac:spMkLst>
        </pc:spChg>
        <pc:spChg chg="add mod">
          <ac:chgData name="Yosyf Sheremeta" userId="549b95df-7274-41c0-91d2-3a69ac0a6573" providerId="ADAL" clId="{AA217831-9603-41BA-8177-A1D09E3D93B6}" dt="2020-06-16T16:53:44.749" v="5386" actId="2711"/>
          <ac:spMkLst>
            <pc:docMk/>
            <pc:sldMk cId="1607056511" sldId="256"/>
            <ac:spMk id="5" creationId="{7E826586-E464-4CDD-B0D8-93192C57802F}"/>
          </ac:spMkLst>
        </pc:spChg>
      </pc:sldChg>
      <pc:sldChg chg="addSp delSp modSp del mod ord delAnim modAnim">
        <pc:chgData name="Yosyf Sheremeta" userId="549b95df-7274-41c0-91d2-3a69ac0a6573" providerId="ADAL" clId="{AA217831-9603-41BA-8177-A1D09E3D93B6}" dt="2020-06-15T20:21:39.840" v="3673" actId="47"/>
        <pc:sldMkLst>
          <pc:docMk/>
          <pc:sldMk cId="710297869" sldId="258"/>
        </pc:sldMkLst>
        <pc:spChg chg="del">
          <ac:chgData name="Yosyf Sheremeta" userId="549b95df-7274-41c0-91d2-3a69ac0a6573" providerId="ADAL" clId="{AA217831-9603-41BA-8177-A1D09E3D93B6}" dt="2020-06-11T18:38:25.062" v="847" actId="478"/>
          <ac:spMkLst>
            <pc:docMk/>
            <pc:sldMk cId="710297869" sldId="258"/>
            <ac:spMk id="3" creationId="{00000000-0000-0000-0000-000000000000}"/>
          </ac:spMkLst>
        </pc:spChg>
        <pc:spChg chg="mod">
          <ac:chgData name="Yosyf Sheremeta" userId="549b95df-7274-41c0-91d2-3a69ac0a6573" providerId="ADAL" clId="{AA217831-9603-41BA-8177-A1D09E3D93B6}" dt="2020-06-11T22:15:47.090" v="2356" actId="1076"/>
          <ac:spMkLst>
            <pc:docMk/>
            <pc:sldMk cId="710297869" sldId="258"/>
            <ac:spMk id="6" creationId="{2BCB6D47-2534-2D46-96D8-578588873497}"/>
          </ac:spMkLst>
        </pc:spChg>
        <pc:spChg chg="mod">
          <ac:chgData name="Yosyf Sheremeta" userId="549b95df-7274-41c0-91d2-3a69ac0a6573" providerId="ADAL" clId="{AA217831-9603-41BA-8177-A1D09E3D93B6}" dt="2020-06-11T19:20:31.256" v="1391" actId="1076"/>
          <ac:spMkLst>
            <pc:docMk/>
            <pc:sldMk cId="710297869" sldId="258"/>
            <ac:spMk id="7" creationId="{B8C889BE-C627-48D3-A68D-6992AA593040}"/>
          </ac:spMkLst>
        </pc:spChg>
        <pc:spChg chg="mod">
          <ac:chgData name="Yosyf Sheremeta" userId="549b95df-7274-41c0-91d2-3a69ac0a6573" providerId="ADAL" clId="{AA217831-9603-41BA-8177-A1D09E3D93B6}" dt="2020-06-11T19:20:31.256" v="1391" actId="1076"/>
          <ac:spMkLst>
            <pc:docMk/>
            <pc:sldMk cId="710297869" sldId="258"/>
            <ac:spMk id="8" creationId="{B1E5D033-CBB6-4E23-986B-16F583C25510}"/>
          </ac:spMkLst>
        </pc:spChg>
        <pc:spChg chg="mod">
          <ac:chgData name="Yosyf Sheremeta" userId="549b95df-7274-41c0-91d2-3a69ac0a6573" providerId="ADAL" clId="{AA217831-9603-41BA-8177-A1D09E3D93B6}" dt="2020-06-11T19:20:31.256" v="1391" actId="1076"/>
          <ac:spMkLst>
            <pc:docMk/>
            <pc:sldMk cId="710297869" sldId="258"/>
            <ac:spMk id="10" creationId="{D3945BA4-CD35-4A93-99B1-3C643C572AE9}"/>
          </ac:spMkLst>
        </pc:spChg>
        <pc:spChg chg="mod">
          <ac:chgData name="Yosyf Sheremeta" userId="549b95df-7274-41c0-91d2-3a69ac0a6573" providerId="ADAL" clId="{AA217831-9603-41BA-8177-A1D09E3D93B6}" dt="2020-06-11T19:20:31.256" v="1391" actId="1076"/>
          <ac:spMkLst>
            <pc:docMk/>
            <pc:sldMk cId="710297869" sldId="258"/>
            <ac:spMk id="11" creationId="{1E5DB916-4BC6-4C7D-A531-A7AB95C00F10}"/>
          </ac:spMkLst>
        </pc:spChg>
        <pc:spChg chg="mod">
          <ac:chgData name="Yosyf Sheremeta" userId="549b95df-7274-41c0-91d2-3a69ac0a6573" providerId="ADAL" clId="{AA217831-9603-41BA-8177-A1D09E3D93B6}" dt="2020-06-11T19:20:31.256" v="1391" actId="1076"/>
          <ac:spMkLst>
            <pc:docMk/>
            <pc:sldMk cId="710297869" sldId="258"/>
            <ac:spMk id="13" creationId="{466D7446-3AAF-437B-93A2-60444D6174D7}"/>
          </ac:spMkLst>
        </pc:spChg>
        <pc:spChg chg="mod">
          <ac:chgData name="Yosyf Sheremeta" userId="549b95df-7274-41c0-91d2-3a69ac0a6573" providerId="ADAL" clId="{AA217831-9603-41BA-8177-A1D09E3D93B6}" dt="2020-06-11T19:20:31.256" v="1391" actId="1076"/>
          <ac:spMkLst>
            <pc:docMk/>
            <pc:sldMk cId="710297869" sldId="258"/>
            <ac:spMk id="14" creationId="{607178DE-BC64-4BB0-9F6F-2C545DA33578}"/>
          </ac:spMkLst>
        </pc:spChg>
        <pc:spChg chg="mod">
          <ac:chgData name="Yosyf Sheremeta" userId="549b95df-7274-41c0-91d2-3a69ac0a6573" providerId="ADAL" clId="{AA217831-9603-41BA-8177-A1D09E3D93B6}" dt="2020-06-11T19:20:31.256" v="1391" actId="1076"/>
          <ac:spMkLst>
            <pc:docMk/>
            <pc:sldMk cId="710297869" sldId="258"/>
            <ac:spMk id="16" creationId="{4F34785C-BE09-4444-8685-20A6C2662621}"/>
          </ac:spMkLst>
        </pc:spChg>
        <pc:spChg chg="mod">
          <ac:chgData name="Yosyf Sheremeta" userId="549b95df-7274-41c0-91d2-3a69ac0a6573" providerId="ADAL" clId="{AA217831-9603-41BA-8177-A1D09E3D93B6}" dt="2020-06-11T19:20:31.256" v="1391" actId="1076"/>
          <ac:spMkLst>
            <pc:docMk/>
            <pc:sldMk cId="710297869" sldId="258"/>
            <ac:spMk id="17" creationId="{0AC17D1C-DC7D-4BE3-ACDA-5862D7675A61}"/>
          </ac:spMkLst>
        </pc:spChg>
        <pc:spChg chg="mod">
          <ac:chgData name="Yosyf Sheremeta" userId="549b95df-7274-41c0-91d2-3a69ac0a6573" providerId="ADAL" clId="{AA217831-9603-41BA-8177-A1D09E3D93B6}" dt="2020-06-11T19:20:31.256" v="1391" actId="1076"/>
          <ac:spMkLst>
            <pc:docMk/>
            <pc:sldMk cId="710297869" sldId="258"/>
            <ac:spMk id="19" creationId="{B3B2967D-98D6-4907-9311-7048ED4BA64A}"/>
          </ac:spMkLst>
        </pc:spChg>
        <pc:spChg chg="mod">
          <ac:chgData name="Yosyf Sheremeta" userId="549b95df-7274-41c0-91d2-3a69ac0a6573" providerId="ADAL" clId="{AA217831-9603-41BA-8177-A1D09E3D93B6}" dt="2020-06-11T19:20:31.256" v="1391" actId="1076"/>
          <ac:spMkLst>
            <pc:docMk/>
            <pc:sldMk cId="710297869" sldId="258"/>
            <ac:spMk id="20" creationId="{2232796A-B4D4-4812-9A5C-5459B70BC27E}"/>
          </ac:spMkLst>
        </pc:spChg>
        <pc:spChg chg="add del mod">
          <ac:chgData name="Yosyf Sheremeta" userId="549b95df-7274-41c0-91d2-3a69ac0a6573" providerId="ADAL" clId="{AA217831-9603-41BA-8177-A1D09E3D93B6}" dt="2020-06-11T18:58:41.783" v="866" actId="478"/>
          <ac:spMkLst>
            <pc:docMk/>
            <pc:sldMk cId="710297869" sldId="258"/>
            <ac:spMk id="21" creationId="{3E09E75F-73BE-4B18-A65F-C3D29885830A}"/>
          </ac:spMkLst>
        </pc:spChg>
        <pc:spChg chg="add del mod">
          <ac:chgData name="Yosyf Sheremeta" userId="549b95df-7274-41c0-91d2-3a69ac0a6573" providerId="ADAL" clId="{AA217831-9603-41BA-8177-A1D09E3D93B6}" dt="2020-06-11T18:38:45.656" v="850" actId="478"/>
          <ac:spMkLst>
            <pc:docMk/>
            <pc:sldMk cId="710297869" sldId="258"/>
            <ac:spMk id="22" creationId="{FCC64540-C1A8-4933-BDB4-F27851A08950}"/>
          </ac:spMkLst>
        </pc:spChg>
        <pc:spChg chg="add del mod">
          <ac:chgData name="Yosyf Sheremeta" userId="549b95df-7274-41c0-91d2-3a69ac0a6573" providerId="ADAL" clId="{AA217831-9603-41BA-8177-A1D09E3D93B6}" dt="2020-06-11T18:38:52.707" v="852" actId="478"/>
          <ac:spMkLst>
            <pc:docMk/>
            <pc:sldMk cId="710297869" sldId="258"/>
            <ac:spMk id="23" creationId="{16179FE6-104A-471B-895E-9D2CE8EC5407}"/>
          </ac:spMkLst>
        </pc:spChg>
        <pc:spChg chg="add del mod">
          <ac:chgData name="Yosyf Sheremeta" userId="549b95df-7274-41c0-91d2-3a69ac0a6573" providerId="ADAL" clId="{AA217831-9603-41BA-8177-A1D09E3D93B6}" dt="2020-06-11T18:38:54.360" v="853" actId="478"/>
          <ac:spMkLst>
            <pc:docMk/>
            <pc:sldMk cId="710297869" sldId="258"/>
            <ac:spMk id="24" creationId="{FEB3925D-DE7F-4512-B037-AA110E9C4647}"/>
          </ac:spMkLst>
        </pc:spChg>
        <pc:spChg chg="add del mod">
          <ac:chgData name="Yosyf Sheremeta" userId="549b95df-7274-41c0-91d2-3a69ac0a6573" providerId="ADAL" clId="{AA217831-9603-41BA-8177-A1D09E3D93B6}" dt="2020-06-11T18:38:56.945" v="854" actId="478"/>
          <ac:spMkLst>
            <pc:docMk/>
            <pc:sldMk cId="710297869" sldId="258"/>
            <ac:spMk id="25" creationId="{1CF6DB7A-DA0D-40A5-A9A0-04BB50DA8FAA}"/>
          </ac:spMkLst>
        </pc:spChg>
        <pc:spChg chg="mod">
          <ac:chgData name="Yosyf Sheremeta" userId="549b95df-7274-41c0-91d2-3a69ac0a6573" providerId="ADAL" clId="{AA217831-9603-41BA-8177-A1D09E3D93B6}" dt="2020-06-11T19:20:31.256" v="1391" actId="1076"/>
          <ac:spMkLst>
            <pc:docMk/>
            <pc:sldMk cId="710297869" sldId="258"/>
            <ac:spMk id="27" creationId="{3CB400A5-3E88-4B32-884F-3FD50111C455}"/>
          </ac:spMkLst>
        </pc:spChg>
        <pc:spChg chg="mod">
          <ac:chgData name="Yosyf Sheremeta" userId="549b95df-7274-41c0-91d2-3a69ac0a6573" providerId="ADAL" clId="{AA217831-9603-41BA-8177-A1D09E3D93B6}" dt="2020-06-11T19:20:31.256" v="1391" actId="1076"/>
          <ac:spMkLst>
            <pc:docMk/>
            <pc:sldMk cId="710297869" sldId="258"/>
            <ac:spMk id="28" creationId="{8EE230A6-0BDA-499A-8548-23201D6CE055}"/>
          </ac:spMkLst>
        </pc:spChg>
        <pc:spChg chg="mod">
          <ac:chgData name="Yosyf Sheremeta" userId="549b95df-7274-41c0-91d2-3a69ac0a6573" providerId="ADAL" clId="{AA217831-9603-41BA-8177-A1D09E3D93B6}" dt="2020-06-11T19:20:31.256" v="1391" actId="1076"/>
          <ac:spMkLst>
            <pc:docMk/>
            <pc:sldMk cId="710297869" sldId="258"/>
            <ac:spMk id="30" creationId="{C7B73028-A70A-45A1-9354-0711EC6802ED}"/>
          </ac:spMkLst>
        </pc:spChg>
        <pc:spChg chg="mod">
          <ac:chgData name="Yosyf Sheremeta" userId="549b95df-7274-41c0-91d2-3a69ac0a6573" providerId="ADAL" clId="{AA217831-9603-41BA-8177-A1D09E3D93B6}" dt="2020-06-11T19:20:31.256" v="1391" actId="1076"/>
          <ac:spMkLst>
            <pc:docMk/>
            <pc:sldMk cId="710297869" sldId="258"/>
            <ac:spMk id="31" creationId="{53105F00-E15C-4656-9A94-51B33EE22B04}"/>
          </ac:spMkLst>
        </pc:spChg>
        <pc:spChg chg="mod">
          <ac:chgData name="Yosyf Sheremeta" userId="549b95df-7274-41c0-91d2-3a69ac0a6573" providerId="ADAL" clId="{AA217831-9603-41BA-8177-A1D09E3D93B6}" dt="2020-06-11T18:59:20.445" v="870"/>
          <ac:spMkLst>
            <pc:docMk/>
            <pc:sldMk cId="710297869" sldId="258"/>
            <ac:spMk id="33" creationId="{A8664A8D-8C82-4F53-9F37-1104FA2AB86A}"/>
          </ac:spMkLst>
        </pc:spChg>
        <pc:spChg chg="mod">
          <ac:chgData name="Yosyf Sheremeta" userId="549b95df-7274-41c0-91d2-3a69ac0a6573" providerId="ADAL" clId="{AA217831-9603-41BA-8177-A1D09E3D93B6}" dt="2020-06-11T18:59:20.445" v="870"/>
          <ac:spMkLst>
            <pc:docMk/>
            <pc:sldMk cId="710297869" sldId="258"/>
            <ac:spMk id="34" creationId="{1FFF1DED-4812-47A5-A4AF-300F22E34467}"/>
          </ac:spMkLst>
        </pc:spChg>
        <pc:spChg chg="mod">
          <ac:chgData name="Yosyf Sheremeta" userId="549b95df-7274-41c0-91d2-3a69ac0a6573" providerId="ADAL" clId="{AA217831-9603-41BA-8177-A1D09E3D93B6}" dt="2020-06-11T18:59:53.797" v="872"/>
          <ac:spMkLst>
            <pc:docMk/>
            <pc:sldMk cId="710297869" sldId="258"/>
            <ac:spMk id="36" creationId="{50DB83B6-9A58-4E01-BD33-6CA89B1FBEA7}"/>
          </ac:spMkLst>
        </pc:spChg>
        <pc:spChg chg="mod">
          <ac:chgData name="Yosyf Sheremeta" userId="549b95df-7274-41c0-91d2-3a69ac0a6573" providerId="ADAL" clId="{AA217831-9603-41BA-8177-A1D09E3D93B6}" dt="2020-06-11T18:59:53.797" v="872"/>
          <ac:spMkLst>
            <pc:docMk/>
            <pc:sldMk cId="710297869" sldId="258"/>
            <ac:spMk id="37" creationId="{E2C177A2-9854-4BE4-A35B-0C0D71FDC20A}"/>
          </ac:spMkLst>
        </pc:spChg>
        <pc:spChg chg="add del mod">
          <ac:chgData name="Yosyf Sheremeta" userId="549b95df-7274-41c0-91d2-3a69ac0a6573" providerId="ADAL" clId="{AA217831-9603-41BA-8177-A1D09E3D93B6}" dt="2020-06-11T19:08:36.259" v="1106" actId="478"/>
          <ac:spMkLst>
            <pc:docMk/>
            <pc:sldMk cId="710297869" sldId="258"/>
            <ac:spMk id="38" creationId="{EDBA4061-AC6C-44F8-9FC8-ACD61B7B732A}"/>
          </ac:spMkLst>
        </pc:spChg>
        <pc:spChg chg="add del mod">
          <ac:chgData name="Yosyf Sheremeta" userId="549b95df-7274-41c0-91d2-3a69ac0a6573" providerId="ADAL" clId="{AA217831-9603-41BA-8177-A1D09E3D93B6}" dt="2020-06-11T19:08:33.936" v="1105" actId="478"/>
          <ac:spMkLst>
            <pc:docMk/>
            <pc:sldMk cId="710297869" sldId="258"/>
            <ac:spMk id="39" creationId="{0917845C-5C2F-43F5-A7C2-9C5D529426A8}"/>
          </ac:spMkLst>
        </pc:spChg>
        <pc:spChg chg="add mod">
          <ac:chgData name="Yosyf Sheremeta" userId="549b95df-7274-41c0-91d2-3a69ac0a6573" providerId="ADAL" clId="{AA217831-9603-41BA-8177-A1D09E3D93B6}" dt="2020-06-11T19:45:56.259" v="1640" actId="20577"/>
          <ac:spMkLst>
            <pc:docMk/>
            <pc:sldMk cId="710297869" sldId="258"/>
            <ac:spMk id="40" creationId="{9E380246-6897-4CF0-AA98-4A714040D550}"/>
          </ac:spMkLst>
        </pc:spChg>
        <pc:spChg chg="mod">
          <ac:chgData name="Yosyf Sheremeta" userId="549b95df-7274-41c0-91d2-3a69ac0a6573" providerId="ADAL" clId="{AA217831-9603-41BA-8177-A1D09E3D93B6}" dt="2020-06-11T19:02:40.524" v="1015"/>
          <ac:spMkLst>
            <pc:docMk/>
            <pc:sldMk cId="710297869" sldId="258"/>
            <ac:spMk id="42" creationId="{571A7ED1-C8E9-4556-8236-85EE0AF0ABAA}"/>
          </ac:spMkLst>
        </pc:spChg>
        <pc:spChg chg="mod">
          <ac:chgData name="Yosyf Sheremeta" userId="549b95df-7274-41c0-91d2-3a69ac0a6573" providerId="ADAL" clId="{AA217831-9603-41BA-8177-A1D09E3D93B6}" dt="2020-06-11T19:02:40.524" v="1015"/>
          <ac:spMkLst>
            <pc:docMk/>
            <pc:sldMk cId="710297869" sldId="258"/>
            <ac:spMk id="43" creationId="{D7B9B4A5-E7B8-4BDD-A3DE-B9235AB59277}"/>
          </ac:spMkLst>
        </pc:spChg>
        <pc:spChg chg="add mod">
          <ac:chgData name="Yosyf Sheremeta" userId="549b95df-7274-41c0-91d2-3a69ac0a6573" providerId="ADAL" clId="{AA217831-9603-41BA-8177-A1D09E3D93B6}" dt="2020-06-11T19:44:19.315" v="1608" actId="113"/>
          <ac:spMkLst>
            <pc:docMk/>
            <pc:sldMk cId="710297869" sldId="258"/>
            <ac:spMk id="44" creationId="{4A899F5C-7E79-4C63-B673-3E2E2C149006}"/>
          </ac:spMkLst>
        </pc:spChg>
        <pc:spChg chg="mod">
          <ac:chgData name="Yosyf Sheremeta" userId="549b95df-7274-41c0-91d2-3a69ac0a6573" providerId="ADAL" clId="{AA217831-9603-41BA-8177-A1D09E3D93B6}" dt="2020-06-11T19:08:11.337" v="1098"/>
          <ac:spMkLst>
            <pc:docMk/>
            <pc:sldMk cId="710297869" sldId="258"/>
            <ac:spMk id="46" creationId="{2F3C114B-0A7C-4A99-BB0D-41AD442A9947}"/>
          </ac:spMkLst>
        </pc:spChg>
        <pc:spChg chg="mod">
          <ac:chgData name="Yosyf Sheremeta" userId="549b95df-7274-41c0-91d2-3a69ac0a6573" providerId="ADAL" clId="{AA217831-9603-41BA-8177-A1D09E3D93B6}" dt="2020-06-11T19:08:11.337" v="1098"/>
          <ac:spMkLst>
            <pc:docMk/>
            <pc:sldMk cId="710297869" sldId="258"/>
            <ac:spMk id="47" creationId="{5D058917-8F0E-46C6-9782-32CF4C9071C3}"/>
          </ac:spMkLst>
        </pc:spChg>
        <pc:spChg chg="add mod">
          <ac:chgData name="Yosyf Sheremeta" userId="549b95df-7274-41c0-91d2-3a69ac0a6573" providerId="ADAL" clId="{AA217831-9603-41BA-8177-A1D09E3D93B6}" dt="2020-06-11T19:44:24.601" v="1609" actId="113"/>
          <ac:spMkLst>
            <pc:docMk/>
            <pc:sldMk cId="710297869" sldId="258"/>
            <ac:spMk id="48" creationId="{512450F2-27F2-4CF0-8801-4A6F7160F318}"/>
          </ac:spMkLst>
        </pc:spChg>
        <pc:spChg chg="mod">
          <ac:chgData name="Yosyf Sheremeta" userId="549b95df-7274-41c0-91d2-3a69ac0a6573" providerId="ADAL" clId="{AA217831-9603-41BA-8177-A1D09E3D93B6}" dt="2020-06-11T19:08:18.078" v="1100"/>
          <ac:spMkLst>
            <pc:docMk/>
            <pc:sldMk cId="710297869" sldId="258"/>
            <ac:spMk id="50" creationId="{25ABA906-1EE5-492F-8F34-7EE15786751A}"/>
          </ac:spMkLst>
        </pc:spChg>
        <pc:spChg chg="mod">
          <ac:chgData name="Yosyf Sheremeta" userId="549b95df-7274-41c0-91d2-3a69ac0a6573" providerId="ADAL" clId="{AA217831-9603-41BA-8177-A1D09E3D93B6}" dt="2020-06-11T19:08:18.078" v="1100"/>
          <ac:spMkLst>
            <pc:docMk/>
            <pc:sldMk cId="710297869" sldId="258"/>
            <ac:spMk id="51" creationId="{E3E80B86-1551-4D58-829B-CCB9F4197C9B}"/>
          </ac:spMkLst>
        </pc:spChg>
        <pc:spChg chg="add mod">
          <ac:chgData name="Yosyf Sheremeta" userId="549b95df-7274-41c0-91d2-3a69ac0a6573" providerId="ADAL" clId="{AA217831-9603-41BA-8177-A1D09E3D93B6}" dt="2020-06-15T17:06:57.317" v="2540" actId="120"/>
          <ac:spMkLst>
            <pc:docMk/>
            <pc:sldMk cId="710297869" sldId="258"/>
            <ac:spMk id="52" creationId="{88074033-C2D4-47CB-A190-8C83E853512D}"/>
          </ac:spMkLst>
        </pc:spChg>
        <pc:spChg chg="mod">
          <ac:chgData name="Yosyf Sheremeta" userId="549b95df-7274-41c0-91d2-3a69ac0a6573" providerId="ADAL" clId="{AA217831-9603-41BA-8177-A1D09E3D93B6}" dt="2020-06-11T19:08:27.002" v="1102"/>
          <ac:spMkLst>
            <pc:docMk/>
            <pc:sldMk cId="710297869" sldId="258"/>
            <ac:spMk id="54" creationId="{7A2D0F8D-05D9-462D-BBDE-1FFF1612FB02}"/>
          </ac:spMkLst>
        </pc:spChg>
        <pc:spChg chg="mod">
          <ac:chgData name="Yosyf Sheremeta" userId="549b95df-7274-41c0-91d2-3a69ac0a6573" providerId="ADAL" clId="{AA217831-9603-41BA-8177-A1D09E3D93B6}" dt="2020-06-11T19:08:27.002" v="1102"/>
          <ac:spMkLst>
            <pc:docMk/>
            <pc:sldMk cId="710297869" sldId="258"/>
            <ac:spMk id="55" creationId="{638F7FA3-6E12-4D08-B4F1-D90849ED4CF8}"/>
          </ac:spMkLst>
        </pc:spChg>
        <pc:spChg chg="add mod">
          <ac:chgData name="Yosyf Sheremeta" userId="549b95df-7274-41c0-91d2-3a69ac0a6573" providerId="ADAL" clId="{AA217831-9603-41BA-8177-A1D09E3D93B6}" dt="2020-06-15T17:06:58.763" v="2541" actId="1076"/>
          <ac:spMkLst>
            <pc:docMk/>
            <pc:sldMk cId="710297869" sldId="258"/>
            <ac:spMk id="56" creationId="{D8C6D2E6-C298-4ABC-8ADB-2D1DD29459ED}"/>
          </ac:spMkLst>
        </pc:spChg>
        <pc:spChg chg="add mod">
          <ac:chgData name="Yosyf Sheremeta" userId="549b95df-7274-41c0-91d2-3a69ac0a6573" providerId="ADAL" clId="{AA217831-9603-41BA-8177-A1D09E3D93B6}" dt="2020-06-11T19:43:12.837" v="1587" actId="6549"/>
          <ac:spMkLst>
            <pc:docMk/>
            <pc:sldMk cId="710297869" sldId="258"/>
            <ac:spMk id="57" creationId="{AB0BE29C-FADB-4A50-AD90-1ADDDF5D20AA}"/>
          </ac:spMkLst>
        </pc:spChg>
        <pc:spChg chg="mod">
          <ac:chgData name="Yosyf Sheremeta" userId="549b95df-7274-41c0-91d2-3a69ac0a6573" providerId="ADAL" clId="{AA217831-9603-41BA-8177-A1D09E3D93B6}" dt="2020-06-11T19:46:25.186" v="1641"/>
          <ac:spMkLst>
            <pc:docMk/>
            <pc:sldMk cId="710297869" sldId="258"/>
            <ac:spMk id="59" creationId="{C765BE09-8F67-48C9-9D9C-C90BD63B3452}"/>
          </ac:spMkLst>
        </pc:spChg>
        <pc:spChg chg="mod">
          <ac:chgData name="Yosyf Sheremeta" userId="549b95df-7274-41c0-91d2-3a69ac0a6573" providerId="ADAL" clId="{AA217831-9603-41BA-8177-A1D09E3D93B6}" dt="2020-06-11T19:46:25.186" v="1641"/>
          <ac:spMkLst>
            <pc:docMk/>
            <pc:sldMk cId="710297869" sldId="258"/>
            <ac:spMk id="60" creationId="{0A4F3445-2D29-4CA1-B302-0FAE63E69B8F}"/>
          </ac:spMkLst>
        </pc:spChg>
        <pc:spChg chg="add mod">
          <ac:chgData name="Yosyf Sheremeta" userId="549b95df-7274-41c0-91d2-3a69ac0a6573" providerId="ADAL" clId="{AA217831-9603-41BA-8177-A1D09E3D93B6}" dt="2020-06-11T19:50:59.370" v="1800" actId="6549"/>
          <ac:spMkLst>
            <pc:docMk/>
            <pc:sldMk cId="710297869" sldId="258"/>
            <ac:spMk id="61" creationId="{CD83858D-9CEF-478A-8E5C-2CCCC23C4EAE}"/>
          </ac:spMkLst>
        </pc:spChg>
        <pc:spChg chg="mod">
          <ac:chgData name="Yosyf Sheremeta" userId="549b95df-7274-41c0-91d2-3a69ac0a6573" providerId="ADAL" clId="{AA217831-9603-41BA-8177-A1D09E3D93B6}" dt="2020-06-11T19:46:25.186" v="1641"/>
          <ac:spMkLst>
            <pc:docMk/>
            <pc:sldMk cId="710297869" sldId="258"/>
            <ac:spMk id="63" creationId="{9D4515E2-2397-4378-B7CA-DBBB52909CF4}"/>
          </ac:spMkLst>
        </pc:spChg>
        <pc:spChg chg="mod">
          <ac:chgData name="Yosyf Sheremeta" userId="549b95df-7274-41c0-91d2-3a69ac0a6573" providerId="ADAL" clId="{AA217831-9603-41BA-8177-A1D09E3D93B6}" dt="2020-06-11T19:46:25.186" v="1641"/>
          <ac:spMkLst>
            <pc:docMk/>
            <pc:sldMk cId="710297869" sldId="258"/>
            <ac:spMk id="64" creationId="{23730ABE-E4D0-42FF-B087-38F02D831B3C}"/>
          </ac:spMkLst>
        </pc:spChg>
        <pc:spChg chg="add mod">
          <ac:chgData name="Yosyf Sheremeta" userId="549b95df-7274-41c0-91d2-3a69ac0a6573" providerId="ADAL" clId="{AA217831-9603-41BA-8177-A1D09E3D93B6}" dt="2020-06-11T19:47:22.826" v="1693" actId="113"/>
          <ac:spMkLst>
            <pc:docMk/>
            <pc:sldMk cId="710297869" sldId="258"/>
            <ac:spMk id="65" creationId="{CBFC8060-1754-49C6-A958-D1F0047ED587}"/>
          </ac:spMkLst>
        </pc:spChg>
        <pc:spChg chg="mod">
          <ac:chgData name="Yosyf Sheremeta" userId="549b95df-7274-41c0-91d2-3a69ac0a6573" providerId="ADAL" clId="{AA217831-9603-41BA-8177-A1D09E3D93B6}" dt="2020-06-11T19:46:25.186" v="1641"/>
          <ac:spMkLst>
            <pc:docMk/>
            <pc:sldMk cId="710297869" sldId="258"/>
            <ac:spMk id="67" creationId="{7F0CB8A4-476F-4252-8570-751E6BB2783B}"/>
          </ac:spMkLst>
        </pc:spChg>
        <pc:spChg chg="mod">
          <ac:chgData name="Yosyf Sheremeta" userId="549b95df-7274-41c0-91d2-3a69ac0a6573" providerId="ADAL" clId="{AA217831-9603-41BA-8177-A1D09E3D93B6}" dt="2020-06-11T19:46:25.186" v="1641"/>
          <ac:spMkLst>
            <pc:docMk/>
            <pc:sldMk cId="710297869" sldId="258"/>
            <ac:spMk id="68" creationId="{B16B8BC5-91CE-49FC-95B0-3FECA69D4524}"/>
          </ac:spMkLst>
        </pc:spChg>
        <pc:spChg chg="add mod">
          <ac:chgData name="Yosyf Sheremeta" userId="549b95df-7274-41c0-91d2-3a69ac0a6573" providerId="ADAL" clId="{AA217831-9603-41BA-8177-A1D09E3D93B6}" dt="2020-06-11T19:49:09.289" v="1798" actId="20577"/>
          <ac:spMkLst>
            <pc:docMk/>
            <pc:sldMk cId="710297869" sldId="258"/>
            <ac:spMk id="69" creationId="{6C43BC42-2E2E-492F-B824-DD2D0F6F68B0}"/>
          </ac:spMkLst>
        </pc:spChg>
        <pc:spChg chg="mod">
          <ac:chgData name="Yosyf Sheremeta" userId="549b95df-7274-41c0-91d2-3a69ac0a6573" providerId="ADAL" clId="{AA217831-9603-41BA-8177-A1D09E3D93B6}" dt="2020-06-11T19:46:25.186" v="1641"/>
          <ac:spMkLst>
            <pc:docMk/>
            <pc:sldMk cId="710297869" sldId="258"/>
            <ac:spMk id="71" creationId="{851ED72E-9116-4DC7-99C1-0C3BA4BA1930}"/>
          </ac:spMkLst>
        </pc:spChg>
        <pc:spChg chg="mod">
          <ac:chgData name="Yosyf Sheremeta" userId="549b95df-7274-41c0-91d2-3a69ac0a6573" providerId="ADAL" clId="{AA217831-9603-41BA-8177-A1D09E3D93B6}" dt="2020-06-11T19:46:25.186" v="1641"/>
          <ac:spMkLst>
            <pc:docMk/>
            <pc:sldMk cId="710297869" sldId="258"/>
            <ac:spMk id="72" creationId="{1B9B74EA-B10A-401F-A733-F5DC224EAC2E}"/>
          </ac:spMkLst>
        </pc:spChg>
        <pc:spChg chg="add mod">
          <ac:chgData name="Yosyf Sheremeta" userId="549b95df-7274-41c0-91d2-3a69ac0a6573" providerId="ADAL" clId="{AA217831-9603-41BA-8177-A1D09E3D93B6}" dt="2020-06-11T19:46:29.100" v="1642" actId="1076"/>
          <ac:spMkLst>
            <pc:docMk/>
            <pc:sldMk cId="710297869" sldId="258"/>
            <ac:spMk id="73" creationId="{967BDD7A-B8A2-4431-90C5-F661069DDAEB}"/>
          </ac:spMkLst>
        </pc:spChg>
        <pc:spChg chg="mod">
          <ac:chgData name="Yosyf Sheremeta" userId="549b95df-7274-41c0-91d2-3a69ac0a6573" providerId="ADAL" clId="{AA217831-9603-41BA-8177-A1D09E3D93B6}" dt="2020-06-11T19:46:25.186" v="1641"/>
          <ac:spMkLst>
            <pc:docMk/>
            <pc:sldMk cId="710297869" sldId="258"/>
            <ac:spMk id="75" creationId="{5EDD6926-8631-4582-9AA7-D0863735F191}"/>
          </ac:spMkLst>
        </pc:spChg>
        <pc:spChg chg="mod">
          <ac:chgData name="Yosyf Sheremeta" userId="549b95df-7274-41c0-91d2-3a69ac0a6573" providerId="ADAL" clId="{AA217831-9603-41BA-8177-A1D09E3D93B6}" dt="2020-06-11T19:46:25.186" v="1641"/>
          <ac:spMkLst>
            <pc:docMk/>
            <pc:sldMk cId="710297869" sldId="258"/>
            <ac:spMk id="76" creationId="{1CE7FA58-D5F5-4983-909A-23A27075DC5B}"/>
          </ac:spMkLst>
        </pc:spChg>
        <pc:spChg chg="add mod">
          <ac:chgData name="Yosyf Sheremeta" userId="549b95df-7274-41c0-91d2-3a69ac0a6573" providerId="ADAL" clId="{AA217831-9603-41BA-8177-A1D09E3D93B6}" dt="2020-06-11T19:50:54.106" v="1799" actId="6549"/>
          <ac:spMkLst>
            <pc:docMk/>
            <pc:sldMk cId="710297869" sldId="258"/>
            <ac:spMk id="77" creationId="{DE10D480-E66F-432C-9890-2064562E15C2}"/>
          </ac:spMkLst>
        </pc:spChg>
        <pc:spChg chg="mod">
          <ac:chgData name="Yosyf Sheremeta" userId="549b95df-7274-41c0-91d2-3a69ac0a6573" providerId="ADAL" clId="{AA217831-9603-41BA-8177-A1D09E3D93B6}" dt="2020-06-11T22:15:17.944" v="2351" actId="18245"/>
          <ac:spMkLst>
            <pc:docMk/>
            <pc:sldMk cId="710297869" sldId="258"/>
            <ac:spMk id="80" creationId="{220882C5-C22C-4D4E-A34D-BE34B33FE1CA}"/>
          </ac:spMkLst>
        </pc:spChg>
        <pc:spChg chg="mod">
          <ac:chgData name="Yosyf Sheremeta" userId="549b95df-7274-41c0-91d2-3a69ac0a6573" providerId="ADAL" clId="{AA217831-9603-41BA-8177-A1D09E3D93B6}" dt="2020-06-11T22:15:17.944" v="2351" actId="18245"/>
          <ac:spMkLst>
            <pc:docMk/>
            <pc:sldMk cId="710297869" sldId="258"/>
            <ac:spMk id="81" creationId="{6BE8E58C-C4F8-4752-8109-8E2C4FC87CAC}"/>
          </ac:spMkLst>
        </pc:spChg>
        <pc:spChg chg="mod">
          <ac:chgData name="Yosyf Sheremeta" userId="549b95df-7274-41c0-91d2-3a69ac0a6573" providerId="ADAL" clId="{AA217831-9603-41BA-8177-A1D09E3D93B6}" dt="2020-06-11T22:15:17.944" v="2351" actId="18245"/>
          <ac:spMkLst>
            <pc:docMk/>
            <pc:sldMk cId="710297869" sldId="258"/>
            <ac:spMk id="82" creationId="{4630CFE2-4E4C-425B-98BF-593A33DAAE11}"/>
          </ac:spMkLst>
        </pc:spChg>
        <pc:spChg chg="mod">
          <ac:chgData name="Yosyf Sheremeta" userId="549b95df-7274-41c0-91d2-3a69ac0a6573" providerId="ADAL" clId="{AA217831-9603-41BA-8177-A1D09E3D93B6}" dt="2020-06-11T22:15:13.949" v="2350" actId="18245"/>
          <ac:spMkLst>
            <pc:docMk/>
            <pc:sldMk cId="710297869" sldId="258"/>
            <ac:spMk id="83" creationId="{F11BFF14-1225-4B09-9054-7C8ECD2FA2A3}"/>
          </ac:spMkLst>
        </pc:spChg>
        <pc:spChg chg="mod">
          <ac:chgData name="Yosyf Sheremeta" userId="549b95df-7274-41c0-91d2-3a69ac0a6573" providerId="ADAL" clId="{AA217831-9603-41BA-8177-A1D09E3D93B6}" dt="2020-06-11T22:15:49.930" v="2359" actId="18245"/>
          <ac:spMkLst>
            <pc:docMk/>
            <pc:sldMk cId="710297869" sldId="258"/>
            <ac:spMk id="85" creationId="{C4CE2A15-A8DE-4558-AEC1-824DC5FBB138}"/>
          </ac:spMkLst>
        </pc:spChg>
        <pc:spChg chg="mod">
          <ac:chgData name="Yosyf Sheremeta" userId="549b95df-7274-41c0-91d2-3a69ac0a6573" providerId="ADAL" clId="{AA217831-9603-41BA-8177-A1D09E3D93B6}" dt="2020-06-11T22:15:49.930" v="2359" actId="18245"/>
          <ac:spMkLst>
            <pc:docMk/>
            <pc:sldMk cId="710297869" sldId="258"/>
            <ac:spMk id="86" creationId="{2871F253-D273-46AC-B592-7BB5E55DD7F8}"/>
          </ac:spMkLst>
        </pc:spChg>
        <pc:spChg chg="mod">
          <ac:chgData name="Yosyf Sheremeta" userId="549b95df-7274-41c0-91d2-3a69ac0a6573" providerId="ADAL" clId="{AA217831-9603-41BA-8177-A1D09E3D93B6}" dt="2020-06-11T22:15:49.930" v="2359" actId="18245"/>
          <ac:spMkLst>
            <pc:docMk/>
            <pc:sldMk cId="710297869" sldId="258"/>
            <ac:spMk id="87" creationId="{2C1B2384-BC43-4E02-846C-99107812D48A}"/>
          </ac:spMkLst>
        </pc:spChg>
        <pc:spChg chg="mod">
          <ac:chgData name="Yosyf Sheremeta" userId="549b95df-7274-41c0-91d2-3a69ac0a6573" providerId="ADAL" clId="{AA217831-9603-41BA-8177-A1D09E3D93B6}" dt="2020-06-11T22:15:30.873" v="2352" actId="18245"/>
          <ac:spMkLst>
            <pc:docMk/>
            <pc:sldMk cId="710297869" sldId="258"/>
            <ac:spMk id="88" creationId="{721F8EF0-A72D-45FD-8BDE-E4222904F562}"/>
          </ac:spMkLst>
        </pc:spChg>
        <pc:grpChg chg="add mod">
          <ac:chgData name="Yosyf Sheremeta" userId="549b95df-7274-41c0-91d2-3a69ac0a6573" providerId="ADAL" clId="{AA217831-9603-41BA-8177-A1D09E3D93B6}" dt="2020-06-11T19:20:31.256" v="1391" actId="1076"/>
          <ac:grpSpMkLst>
            <pc:docMk/>
            <pc:sldMk cId="710297869" sldId="258"/>
            <ac:grpSpMk id="5" creationId="{3AEB64B1-2954-4E54-B148-6A39D54FB901}"/>
          </ac:grpSpMkLst>
        </pc:grpChg>
        <pc:grpChg chg="add mod">
          <ac:chgData name="Yosyf Sheremeta" userId="549b95df-7274-41c0-91d2-3a69ac0a6573" providerId="ADAL" clId="{AA217831-9603-41BA-8177-A1D09E3D93B6}" dt="2020-06-11T19:20:31.256" v="1391" actId="1076"/>
          <ac:grpSpMkLst>
            <pc:docMk/>
            <pc:sldMk cId="710297869" sldId="258"/>
            <ac:grpSpMk id="9" creationId="{AC4C12D4-A55E-410D-BF8F-99A9E4A6AC7C}"/>
          </ac:grpSpMkLst>
        </pc:grpChg>
        <pc:grpChg chg="add mod">
          <ac:chgData name="Yosyf Sheremeta" userId="549b95df-7274-41c0-91d2-3a69ac0a6573" providerId="ADAL" clId="{AA217831-9603-41BA-8177-A1D09E3D93B6}" dt="2020-06-11T19:20:31.256" v="1391" actId="1076"/>
          <ac:grpSpMkLst>
            <pc:docMk/>
            <pc:sldMk cId="710297869" sldId="258"/>
            <ac:grpSpMk id="12" creationId="{5354E35D-B904-4DF3-B376-F39D4610C888}"/>
          </ac:grpSpMkLst>
        </pc:grpChg>
        <pc:grpChg chg="add mod">
          <ac:chgData name="Yosyf Sheremeta" userId="549b95df-7274-41c0-91d2-3a69ac0a6573" providerId="ADAL" clId="{AA217831-9603-41BA-8177-A1D09E3D93B6}" dt="2020-06-11T19:20:31.256" v="1391" actId="1076"/>
          <ac:grpSpMkLst>
            <pc:docMk/>
            <pc:sldMk cId="710297869" sldId="258"/>
            <ac:grpSpMk id="15" creationId="{5CEB0879-3255-46FF-9739-FFEA54472BBE}"/>
          </ac:grpSpMkLst>
        </pc:grpChg>
        <pc:grpChg chg="add mod">
          <ac:chgData name="Yosyf Sheremeta" userId="549b95df-7274-41c0-91d2-3a69ac0a6573" providerId="ADAL" clId="{AA217831-9603-41BA-8177-A1D09E3D93B6}" dt="2020-06-11T19:20:31.256" v="1391" actId="1076"/>
          <ac:grpSpMkLst>
            <pc:docMk/>
            <pc:sldMk cId="710297869" sldId="258"/>
            <ac:grpSpMk id="18" creationId="{35E14A1A-DFF0-431B-AFD4-5FC31E28A852}"/>
          </ac:grpSpMkLst>
        </pc:grpChg>
        <pc:grpChg chg="add mod">
          <ac:chgData name="Yosyf Sheremeta" userId="549b95df-7274-41c0-91d2-3a69ac0a6573" providerId="ADAL" clId="{AA217831-9603-41BA-8177-A1D09E3D93B6}" dt="2020-06-11T19:20:31.256" v="1391" actId="1076"/>
          <ac:grpSpMkLst>
            <pc:docMk/>
            <pc:sldMk cId="710297869" sldId="258"/>
            <ac:grpSpMk id="26" creationId="{15AC1FAE-9FAA-4D0E-B5DE-F7C8E2A7651A}"/>
          </ac:grpSpMkLst>
        </pc:grpChg>
        <pc:grpChg chg="add mod">
          <ac:chgData name="Yosyf Sheremeta" userId="549b95df-7274-41c0-91d2-3a69ac0a6573" providerId="ADAL" clId="{AA217831-9603-41BA-8177-A1D09E3D93B6}" dt="2020-06-11T19:20:31.256" v="1391" actId="1076"/>
          <ac:grpSpMkLst>
            <pc:docMk/>
            <pc:sldMk cId="710297869" sldId="258"/>
            <ac:grpSpMk id="29" creationId="{C785303D-48EE-4F6E-9DE8-4A71DAA55DA3}"/>
          </ac:grpSpMkLst>
        </pc:grpChg>
        <pc:grpChg chg="add mod">
          <ac:chgData name="Yosyf Sheremeta" userId="549b95df-7274-41c0-91d2-3a69ac0a6573" providerId="ADAL" clId="{AA217831-9603-41BA-8177-A1D09E3D93B6}" dt="2020-06-11T19:39:54.333" v="1523" actId="1076"/>
          <ac:grpSpMkLst>
            <pc:docMk/>
            <pc:sldMk cId="710297869" sldId="258"/>
            <ac:grpSpMk id="32" creationId="{2DF5E98A-39C0-460B-9AB6-06B439434FB6}"/>
          </ac:grpSpMkLst>
        </pc:grpChg>
        <pc:grpChg chg="add del mod">
          <ac:chgData name="Yosyf Sheremeta" userId="549b95df-7274-41c0-91d2-3a69ac0a6573" providerId="ADAL" clId="{AA217831-9603-41BA-8177-A1D09E3D93B6}" dt="2020-06-11T18:59:55.386" v="873"/>
          <ac:grpSpMkLst>
            <pc:docMk/>
            <pc:sldMk cId="710297869" sldId="258"/>
            <ac:grpSpMk id="35" creationId="{BD25F91E-6691-4BF0-BE37-3F0D786F86DB}"/>
          </ac:grpSpMkLst>
        </pc:grpChg>
        <pc:grpChg chg="add mod">
          <ac:chgData name="Yosyf Sheremeta" userId="549b95df-7274-41c0-91d2-3a69ac0a6573" providerId="ADAL" clId="{AA217831-9603-41BA-8177-A1D09E3D93B6}" dt="2020-06-11T19:02:42.823" v="1016" actId="1076"/>
          <ac:grpSpMkLst>
            <pc:docMk/>
            <pc:sldMk cId="710297869" sldId="258"/>
            <ac:grpSpMk id="41" creationId="{297B8CB1-ED87-46D0-AE5A-255137685F75}"/>
          </ac:grpSpMkLst>
        </pc:grpChg>
        <pc:grpChg chg="add mod">
          <ac:chgData name="Yosyf Sheremeta" userId="549b95df-7274-41c0-91d2-3a69ac0a6573" providerId="ADAL" clId="{AA217831-9603-41BA-8177-A1D09E3D93B6}" dt="2020-06-11T19:08:16.664" v="1099" actId="1076"/>
          <ac:grpSpMkLst>
            <pc:docMk/>
            <pc:sldMk cId="710297869" sldId="258"/>
            <ac:grpSpMk id="45" creationId="{077D2909-1CA5-4F53-A4D1-F3334A916C70}"/>
          </ac:grpSpMkLst>
        </pc:grpChg>
        <pc:grpChg chg="add mod">
          <ac:chgData name="Yosyf Sheremeta" userId="549b95df-7274-41c0-91d2-3a69ac0a6573" providerId="ADAL" clId="{AA217831-9603-41BA-8177-A1D09E3D93B6}" dt="2020-06-11T19:45:00.435" v="1611" actId="1076"/>
          <ac:grpSpMkLst>
            <pc:docMk/>
            <pc:sldMk cId="710297869" sldId="258"/>
            <ac:grpSpMk id="49" creationId="{EACDAED1-FF7A-414C-A915-F90A32EA0D31}"/>
          </ac:grpSpMkLst>
        </pc:grpChg>
        <pc:grpChg chg="add mod">
          <ac:chgData name="Yosyf Sheremeta" userId="549b95df-7274-41c0-91d2-3a69ac0a6573" providerId="ADAL" clId="{AA217831-9603-41BA-8177-A1D09E3D93B6}" dt="2020-06-11T19:37:01.771" v="1432" actId="1076"/>
          <ac:grpSpMkLst>
            <pc:docMk/>
            <pc:sldMk cId="710297869" sldId="258"/>
            <ac:grpSpMk id="53" creationId="{2D41C7CB-7EDA-43FF-9E82-34C34EBE25EB}"/>
          </ac:grpSpMkLst>
        </pc:grpChg>
        <pc:grpChg chg="add mod">
          <ac:chgData name="Yosyf Sheremeta" userId="549b95df-7274-41c0-91d2-3a69ac0a6573" providerId="ADAL" clId="{AA217831-9603-41BA-8177-A1D09E3D93B6}" dt="2020-06-11T19:46:29.100" v="1642" actId="1076"/>
          <ac:grpSpMkLst>
            <pc:docMk/>
            <pc:sldMk cId="710297869" sldId="258"/>
            <ac:grpSpMk id="58" creationId="{E8A13DE4-FADF-4F2E-8817-74DB5068B263}"/>
          </ac:grpSpMkLst>
        </pc:grpChg>
        <pc:grpChg chg="add mod">
          <ac:chgData name="Yosyf Sheremeta" userId="549b95df-7274-41c0-91d2-3a69ac0a6573" providerId="ADAL" clId="{AA217831-9603-41BA-8177-A1D09E3D93B6}" dt="2020-06-11T19:46:29.100" v="1642" actId="1076"/>
          <ac:grpSpMkLst>
            <pc:docMk/>
            <pc:sldMk cId="710297869" sldId="258"/>
            <ac:grpSpMk id="62" creationId="{77ADE546-0024-4B02-923D-CB9B2C496E3F}"/>
          </ac:grpSpMkLst>
        </pc:grpChg>
        <pc:grpChg chg="add mod">
          <ac:chgData name="Yosyf Sheremeta" userId="549b95df-7274-41c0-91d2-3a69ac0a6573" providerId="ADAL" clId="{AA217831-9603-41BA-8177-A1D09E3D93B6}" dt="2020-06-11T19:46:29.100" v="1642" actId="1076"/>
          <ac:grpSpMkLst>
            <pc:docMk/>
            <pc:sldMk cId="710297869" sldId="258"/>
            <ac:grpSpMk id="66" creationId="{54E1F41D-F8D6-4618-923D-DABFDD839857}"/>
          </ac:grpSpMkLst>
        </pc:grpChg>
        <pc:grpChg chg="add mod">
          <ac:chgData name="Yosyf Sheremeta" userId="549b95df-7274-41c0-91d2-3a69ac0a6573" providerId="ADAL" clId="{AA217831-9603-41BA-8177-A1D09E3D93B6}" dt="2020-06-11T19:46:29.100" v="1642" actId="1076"/>
          <ac:grpSpMkLst>
            <pc:docMk/>
            <pc:sldMk cId="710297869" sldId="258"/>
            <ac:grpSpMk id="70" creationId="{89D614AE-9BF7-4A19-8D54-187469252A62}"/>
          </ac:grpSpMkLst>
        </pc:grpChg>
        <pc:grpChg chg="add mod">
          <ac:chgData name="Yosyf Sheremeta" userId="549b95df-7274-41c0-91d2-3a69ac0a6573" providerId="ADAL" clId="{AA217831-9603-41BA-8177-A1D09E3D93B6}" dt="2020-06-11T19:46:29.100" v="1642" actId="1076"/>
          <ac:grpSpMkLst>
            <pc:docMk/>
            <pc:sldMk cId="710297869" sldId="258"/>
            <ac:grpSpMk id="74" creationId="{2F583BC2-D4FE-465A-B9A7-2A7900BF786E}"/>
          </ac:grpSpMkLst>
        </pc:grpChg>
        <pc:grpChg chg="mod">
          <ac:chgData name="Yosyf Sheremeta" userId="549b95df-7274-41c0-91d2-3a69ac0a6573" providerId="ADAL" clId="{AA217831-9603-41BA-8177-A1D09E3D93B6}" dt="2020-06-11T22:15:17.944" v="2351" actId="18245"/>
          <ac:grpSpMkLst>
            <pc:docMk/>
            <pc:sldMk cId="710297869" sldId="258"/>
            <ac:grpSpMk id="79" creationId="{53133841-94B6-4827-AFD7-E124C84A6315}"/>
          </ac:grpSpMkLst>
        </pc:grpChg>
        <pc:grpChg chg="add del mod">
          <ac:chgData name="Yosyf Sheremeta" userId="549b95df-7274-41c0-91d2-3a69ac0a6573" providerId="ADAL" clId="{AA217831-9603-41BA-8177-A1D09E3D93B6}" dt="2020-06-11T22:15:49.930" v="2359" actId="18245"/>
          <ac:grpSpMkLst>
            <pc:docMk/>
            <pc:sldMk cId="710297869" sldId="258"/>
            <ac:grpSpMk id="84" creationId="{DA5FA7B7-7F9E-408E-A651-07B2F4A5A6A7}"/>
          </ac:grpSpMkLst>
        </pc:grpChg>
        <pc:graphicFrameChg chg="add del modGraphic">
          <ac:chgData name="Yosyf Sheremeta" userId="549b95df-7274-41c0-91d2-3a69ac0a6573" providerId="ADAL" clId="{AA217831-9603-41BA-8177-A1D09E3D93B6}" dt="2020-06-11T22:06:18.889" v="2345" actId="478"/>
          <ac:graphicFrameMkLst>
            <pc:docMk/>
            <pc:sldMk cId="710297869" sldId="258"/>
            <ac:graphicFrameMk id="2" creationId="{92E4E6CE-4D6F-49DB-909C-DFA89A3CBA8D}"/>
          </ac:graphicFrameMkLst>
        </pc:graphicFrameChg>
        <pc:graphicFrameChg chg="del mod">
          <ac:chgData name="Yosyf Sheremeta" userId="549b95df-7274-41c0-91d2-3a69ac0a6573" providerId="ADAL" clId="{AA217831-9603-41BA-8177-A1D09E3D93B6}" dt="2020-06-11T18:38:32.906" v="848" actId="21"/>
          <ac:graphicFrameMkLst>
            <pc:docMk/>
            <pc:sldMk cId="710297869" sldId="258"/>
            <ac:graphicFrameMk id="4" creationId="{00000000-0000-0000-0000-000000000000}"/>
          </ac:graphicFrameMkLst>
        </pc:graphicFrameChg>
        <pc:graphicFrameChg chg="add del mod modGraphic">
          <ac:chgData name="Yosyf Sheremeta" userId="549b95df-7274-41c0-91d2-3a69ac0a6573" providerId="ADAL" clId="{AA217831-9603-41BA-8177-A1D09E3D93B6}" dt="2020-06-11T22:15:51.774" v="2361" actId="1032"/>
          <ac:graphicFrameMkLst>
            <pc:docMk/>
            <pc:sldMk cId="710297869" sldId="258"/>
            <ac:graphicFrameMk id="78" creationId="{57FD3F7A-409E-472A-84BE-14024E923901}"/>
          </ac:graphicFrameMkLst>
        </pc:graphicFrameChg>
        <pc:graphicFrameChg chg="add del mod modGraphic">
          <ac:chgData name="Yosyf Sheremeta" userId="549b95df-7274-41c0-91d2-3a69ac0a6573" providerId="ADAL" clId="{AA217831-9603-41BA-8177-A1D09E3D93B6}" dt="2020-06-11T22:41:18.130" v="2415" actId="478"/>
          <ac:graphicFrameMkLst>
            <pc:docMk/>
            <pc:sldMk cId="710297869" sldId="258"/>
            <ac:graphicFrameMk id="89" creationId="{6FA26A3C-9760-4B27-BBA0-4C39B842C4D5}"/>
          </ac:graphicFrameMkLst>
        </pc:graphicFrameChg>
      </pc:sldChg>
      <pc:sldChg chg="addSp delSp modSp mod delAnim modAnim">
        <pc:chgData name="Yosyf Sheremeta" userId="549b95df-7274-41c0-91d2-3a69ac0a6573" providerId="ADAL" clId="{AA217831-9603-41BA-8177-A1D09E3D93B6}" dt="2020-06-16T16:43:10.412" v="5363" actId="255"/>
        <pc:sldMkLst>
          <pc:docMk/>
          <pc:sldMk cId="2051240606" sldId="259"/>
        </pc:sldMkLst>
        <pc:spChg chg="del">
          <ac:chgData name="Yosyf Sheremeta" userId="549b95df-7274-41c0-91d2-3a69ac0a6573" providerId="ADAL" clId="{AA217831-9603-41BA-8177-A1D09E3D93B6}" dt="2020-06-09T21:18:42.627" v="304" actId="478"/>
          <ac:spMkLst>
            <pc:docMk/>
            <pc:sldMk cId="2051240606" sldId="259"/>
            <ac:spMk id="3" creationId="{00000000-0000-0000-0000-000000000000}"/>
          </ac:spMkLst>
        </pc:spChg>
        <pc:spChg chg="del mod">
          <ac:chgData name="Yosyf Sheremeta" userId="549b95df-7274-41c0-91d2-3a69ac0a6573" providerId="ADAL" clId="{AA217831-9603-41BA-8177-A1D09E3D93B6}" dt="2020-06-09T21:18:51.405" v="308" actId="478"/>
          <ac:spMkLst>
            <pc:docMk/>
            <pc:sldMk cId="2051240606" sldId="259"/>
            <ac:spMk id="4" creationId="{00000000-0000-0000-0000-000000000000}"/>
          </ac:spMkLst>
        </pc:spChg>
        <pc:spChg chg="del mod">
          <ac:chgData name="Yosyf Sheremeta" userId="549b95df-7274-41c0-91d2-3a69ac0a6573" providerId="ADAL" clId="{AA217831-9603-41BA-8177-A1D09E3D93B6}" dt="2020-06-09T21:19:24.500" v="316" actId="478"/>
          <ac:spMkLst>
            <pc:docMk/>
            <pc:sldMk cId="2051240606" sldId="259"/>
            <ac:spMk id="6" creationId="{723AD2A5-B678-5441-97C5-6B28B3C79850}"/>
          </ac:spMkLst>
        </pc:spChg>
        <pc:spChg chg="add del mod">
          <ac:chgData name="Yosyf Sheremeta" userId="549b95df-7274-41c0-91d2-3a69ac0a6573" providerId="ADAL" clId="{AA217831-9603-41BA-8177-A1D09E3D93B6}" dt="2020-06-09T21:18:48.818" v="307"/>
          <ac:spMkLst>
            <pc:docMk/>
            <pc:sldMk cId="2051240606" sldId="259"/>
            <ac:spMk id="7" creationId="{0C8A5418-977B-4E59-8ABC-382A1A83DEB1}"/>
          </ac:spMkLst>
        </pc:spChg>
        <pc:spChg chg="add del mod">
          <ac:chgData name="Yosyf Sheremeta" userId="549b95df-7274-41c0-91d2-3a69ac0a6573" providerId="ADAL" clId="{AA217831-9603-41BA-8177-A1D09E3D93B6}" dt="2020-06-09T21:18:48.818" v="307"/>
          <ac:spMkLst>
            <pc:docMk/>
            <pc:sldMk cId="2051240606" sldId="259"/>
            <ac:spMk id="8" creationId="{4979A609-01E8-4AC6-B92E-0967C2367377}"/>
          </ac:spMkLst>
        </pc:spChg>
        <pc:spChg chg="add del mod">
          <ac:chgData name="Yosyf Sheremeta" userId="549b95df-7274-41c0-91d2-3a69ac0a6573" providerId="ADAL" clId="{AA217831-9603-41BA-8177-A1D09E3D93B6}" dt="2020-06-09T21:18:48.818" v="307"/>
          <ac:spMkLst>
            <pc:docMk/>
            <pc:sldMk cId="2051240606" sldId="259"/>
            <ac:spMk id="9" creationId="{03A75810-CF65-4D96-BFAF-2DEF8AF4F566}"/>
          </ac:spMkLst>
        </pc:spChg>
        <pc:spChg chg="add del mod">
          <ac:chgData name="Yosyf Sheremeta" userId="549b95df-7274-41c0-91d2-3a69ac0a6573" providerId="ADAL" clId="{AA217831-9603-41BA-8177-A1D09E3D93B6}" dt="2020-06-09T21:19:08.712" v="312" actId="478"/>
          <ac:spMkLst>
            <pc:docMk/>
            <pc:sldMk cId="2051240606" sldId="259"/>
            <ac:spMk id="11" creationId="{625BD0FF-0EDB-436F-85C7-D9CFDECB0DED}"/>
          </ac:spMkLst>
        </pc:spChg>
        <pc:spChg chg="add mod">
          <ac:chgData name="Yosyf Sheremeta" userId="549b95df-7274-41c0-91d2-3a69ac0a6573" providerId="ADAL" clId="{AA217831-9603-41BA-8177-A1D09E3D93B6}" dt="2020-06-16T16:43:10.412" v="5363" actId="255"/>
          <ac:spMkLst>
            <pc:docMk/>
            <pc:sldMk cId="2051240606" sldId="259"/>
            <ac:spMk id="12" creationId="{4E3A58FD-0C41-42BD-926D-B706F17CA279}"/>
          </ac:spMkLst>
        </pc:spChg>
        <pc:spChg chg="add del mod">
          <ac:chgData name="Yosyf Sheremeta" userId="549b95df-7274-41c0-91d2-3a69ac0a6573" providerId="ADAL" clId="{AA217831-9603-41BA-8177-A1D09E3D93B6}" dt="2020-06-09T21:19:35.391" v="320" actId="478"/>
          <ac:spMkLst>
            <pc:docMk/>
            <pc:sldMk cId="2051240606" sldId="259"/>
            <ac:spMk id="13" creationId="{BDDBE436-8314-4AEF-95F8-352B5137792E}"/>
          </ac:spMkLst>
        </pc:spChg>
        <pc:spChg chg="add mod">
          <ac:chgData name="Yosyf Sheremeta" userId="549b95df-7274-41c0-91d2-3a69ac0a6573" providerId="ADAL" clId="{AA217831-9603-41BA-8177-A1D09E3D93B6}" dt="2020-06-09T21:20:10.654" v="326" actId="1076"/>
          <ac:spMkLst>
            <pc:docMk/>
            <pc:sldMk cId="2051240606" sldId="259"/>
            <ac:spMk id="14" creationId="{99F63C82-6288-41AE-A447-66E5C678F6FC}"/>
          </ac:spMkLst>
        </pc:spChg>
        <pc:picChg chg="add del mod">
          <ac:chgData name="Yosyf Sheremeta" userId="549b95df-7274-41c0-91d2-3a69ac0a6573" providerId="ADAL" clId="{AA217831-9603-41BA-8177-A1D09E3D93B6}" dt="2020-06-09T21:18:48.818" v="307"/>
          <ac:picMkLst>
            <pc:docMk/>
            <pc:sldMk cId="2051240606" sldId="259"/>
            <ac:picMk id="5" creationId="{E49149A0-E651-4B33-8F9E-02DD98057A20}"/>
          </ac:picMkLst>
        </pc:picChg>
        <pc:picChg chg="add mod">
          <ac:chgData name="Yosyf Sheremeta" userId="549b95df-7274-41c0-91d2-3a69ac0a6573" providerId="ADAL" clId="{AA217831-9603-41BA-8177-A1D09E3D93B6}" dt="2020-06-09T21:18:52.161" v="309"/>
          <ac:picMkLst>
            <pc:docMk/>
            <pc:sldMk cId="2051240606" sldId="259"/>
            <ac:picMk id="10" creationId="{A3488EAA-2566-4778-BD4A-896081DB5E89}"/>
          </ac:picMkLst>
        </pc:picChg>
      </pc:sldChg>
      <pc:sldChg chg="addSp delSp modSp del modAnim">
        <pc:chgData name="Yosyf Sheremeta" userId="549b95df-7274-41c0-91d2-3a69ac0a6573" providerId="ADAL" clId="{AA217831-9603-41BA-8177-A1D09E3D93B6}" dt="2020-06-15T18:07:19.557" v="3453" actId="47"/>
        <pc:sldMkLst>
          <pc:docMk/>
          <pc:sldMk cId="3438687355" sldId="260"/>
        </pc:sldMkLst>
        <pc:spChg chg="mod">
          <ac:chgData name="Yosyf Sheremeta" userId="549b95df-7274-41c0-91d2-3a69ac0a6573" providerId="ADAL" clId="{AA217831-9603-41BA-8177-A1D09E3D93B6}" dt="2020-06-09T21:00:32.617" v="129"/>
          <ac:spMkLst>
            <pc:docMk/>
            <pc:sldMk cId="3438687355" sldId="260"/>
            <ac:spMk id="7" creationId="{E4AC3612-FCC3-A24D-A77E-8FEA105E30D8}"/>
          </ac:spMkLst>
        </pc:spChg>
        <pc:picChg chg="add mod">
          <ac:chgData name="Yosyf Sheremeta" userId="549b95df-7274-41c0-91d2-3a69ac0a6573" providerId="ADAL" clId="{AA217831-9603-41BA-8177-A1D09E3D93B6}" dt="2020-06-11T22:02:32.955" v="2340" actId="14100"/>
          <ac:picMkLst>
            <pc:docMk/>
            <pc:sldMk cId="3438687355" sldId="260"/>
            <ac:picMk id="1026" creationId="{4537814C-211B-4E20-9B87-C75F74CD750C}"/>
          </ac:picMkLst>
        </pc:picChg>
        <pc:picChg chg="add del mod">
          <ac:chgData name="Yosyf Sheremeta" userId="549b95df-7274-41c0-91d2-3a69ac0a6573" providerId="ADAL" clId="{AA217831-9603-41BA-8177-A1D09E3D93B6}" dt="2020-06-11T22:02:46.390" v="2343" actId="478"/>
          <ac:picMkLst>
            <pc:docMk/>
            <pc:sldMk cId="3438687355" sldId="260"/>
            <ac:picMk id="1028" creationId="{6EDEF9A3-A526-453D-AE46-F2EC1D883702}"/>
          </ac:picMkLst>
        </pc:picChg>
      </pc:sldChg>
      <pc:sldChg chg="addSp delSp modSp mod ord delAnim modAnim">
        <pc:chgData name="Yosyf Sheremeta" userId="549b95df-7274-41c0-91d2-3a69ac0a6573" providerId="ADAL" clId="{AA217831-9603-41BA-8177-A1D09E3D93B6}" dt="2020-06-16T16:42:25.770" v="5359" actId="20577"/>
        <pc:sldMkLst>
          <pc:docMk/>
          <pc:sldMk cId="98998973" sldId="261"/>
        </pc:sldMkLst>
        <pc:spChg chg="mod">
          <ac:chgData name="Yosyf Sheremeta" userId="549b95df-7274-41c0-91d2-3a69ac0a6573" providerId="ADAL" clId="{AA217831-9603-41BA-8177-A1D09E3D93B6}" dt="2020-06-16T15:51:37.016" v="4878" actId="1076"/>
          <ac:spMkLst>
            <pc:docMk/>
            <pc:sldMk cId="98998973" sldId="261"/>
            <ac:spMk id="4" creationId="{00000000-0000-0000-0000-000000000000}"/>
          </ac:spMkLst>
        </pc:spChg>
        <pc:spChg chg="mod">
          <ac:chgData name="Yosyf Sheremeta" userId="549b95df-7274-41c0-91d2-3a69ac0a6573" providerId="ADAL" clId="{AA217831-9603-41BA-8177-A1D09E3D93B6}" dt="2020-06-16T16:42:04.923" v="5357" actId="14100"/>
          <ac:spMkLst>
            <pc:docMk/>
            <pc:sldMk cId="98998973" sldId="261"/>
            <ac:spMk id="5" creationId="{00000000-0000-0000-0000-000000000000}"/>
          </ac:spMkLst>
        </pc:spChg>
        <pc:spChg chg="del mod">
          <ac:chgData name="Yosyf Sheremeta" userId="549b95df-7274-41c0-91d2-3a69ac0a6573" providerId="ADAL" clId="{AA217831-9603-41BA-8177-A1D09E3D93B6}" dt="2020-06-09T21:31:52.938" v="416" actId="478"/>
          <ac:spMkLst>
            <pc:docMk/>
            <pc:sldMk cId="98998973" sldId="261"/>
            <ac:spMk id="6" creationId="{00000000-0000-0000-0000-000000000000}"/>
          </ac:spMkLst>
        </pc:spChg>
        <pc:spChg chg="del">
          <ac:chgData name="Yosyf Sheremeta" userId="549b95df-7274-41c0-91d2-3a69ac0a6573" providerId="ADAL" clId="{AA217831-9603-41BA-8177-A1D09E3D93B6}" dt="2020-06-09T21:21:35.744" v="335" actId="478"/>
          <ac:spMkLst>
            <pc:docMk/>
            <pc:sldMk cId="98998973" sldId="261"/>
            <ac:spMk id="8" creationId="{00000000-0000-0000-0000-000000000000}"/>
          </ac:spMkLst>
        </pc:spChg>
        <pc:spChg chg="del">
          <ac:chgData name="Yosyf Sheremeta" userId="549b95df-7274-41c0-91d2-3a69ac0a6573" providerId="ADAL" clId="{AA217831-9603-41BA-8177-A1D09E3D93B6}" dt="2020-06-09T21:23:18.944" v="350" actId="478"/>
          <ac:spMkLst>
            <pc:docMk/>
            <pc:sldMk cId="98998973" sldId="261"/>
            <ac:spMk id="9" creationId="{00000000-0000-0000-0000-000000000000}"/>
          </ac:spMkLst>
        </pc:spChg>
        <pc:spChg chg="del">
          <ac:chgData name="Yosyf Sheremeta" userId="549b95df-7274-41c0-91d2-3a69ac0a6573" providerId="ADAL" clId="{AA217831-9603-41BA-8177-A1D09E3D93B6}" dt="2020-06-09T21:23:20.815" v="351" actId="478"/>
          <ac:spMkLst>
            <pc:docMk/>
            <pc:sldMk cId="98998973" sldId="261"/>
            <ac:spMk id="10" creationId="{00000000-0000-0000-0000-000000000000}"/>
          </ac:spMkLst>
        </pc:spChg>
        <pc:spChg chg="del">
          <ac:chgData name="Yosyf Sheremeta" userId="549b95df-7274-41c0-91d2-3a69ac0a6573" providerId="ADAL" clId="{AA217831-9603-41BA-8177-A1D09E3D93B6}" dt="2020-06-09T21:22:53.609" v="344" actId="478"/>
          <ac:spMkLst>
            <pc:docMk/>
            <pc:sldMk cId="98998973" sldId="261"/>
            <ac:spMk id="12" creationId="{00000000-0000-0000-0000-000000000000}"/>
          </ac:spMkLst>
        </pc:spChg>
        <pc:spChg chg="mod">
          <ac:chgData name="Yosyf Sheremeta" userId="549b95df-7274-41c0-91d2-3a69ac0a6573" providerId="ADAL" clId="{AA217831-9603-41BA-8177-A1D09E3D93B6}" dt="2020-06-16T16:42:25.770" v="5359" actId="20577"/>
          <ac:spMkLst>
            <pc:docMk/>
            <pc:sldMk cId="98998973" sldId="261"/>
            <ac:spMk id="13" creationId="{00000000-0000-0000-0000-000000000000}"/>
          </ac:spMkLst>
        </pc:spChg>
        <pc:spChg chg="del">
          <ac:chgData name="Yosyf Sheremeta" userId="549b95df-7274-41c0-91d2-3a69ac0a6573" providerId="ADAL" clId="{AA217831-9603-41BA-8177-A1D09E3D93B6}" dt="2020-06-09T21:22:41.519" v="341" actId="478"/>
          <ac:spMkLst>
            <pc:docMk/>
            <pc:sldMk cId="98998973" sldId="261"/>
            <ac:spMk id="14" creationId="{00000000-0000-0000-0000-000000000000}"/>
          </ac:spMkLst>
        </pc:spChg>
        <pc:spChg chg="mod">
          <ac:chgData name="Yosyf Sheremeta" userId="549b95df-7274-41c0-91d2-3a69ac0a6573" providerId="ADAL" clId="{AA217831-9603-41BA-8177-A1D09E3D93B6}" dt="2020-06-16T15:51:37.016" v="4878" actId="1076"/>
          <ac:spMkLst>
            <pc:docMk/>
            <pc:sldMk cId="98998973" sldId="261"/>
            <ac:spMk id="16" creationId="{00000000-0000-0000-0000-000000000000}"/>
          </ac:spMkLst>
        </pc:spChg>
        <pc:spChg chg="del">
          <ac:chgData name="Yosyf Sheremeta" userId="549b95df-7274-41c0-91d2-3a69ac0a6573" providerId="ADAL" clId="{AA217831-9603-41BA-8177-A1D09E3D93B6}" dt="2020-06-09T21:23:00.875" v="346" actId="478"/>
          <ac:spMkLst>
            <pc:docMk/>
            <pc:sldMk cId="98998973" sldId="261"/>
            <ac:spMk id="17" creationId="{00000000-0000-0000-0000-000000000000}"/>
          </ac:spMkLst>
        </pc:spChg>
        <pc:spChg chg="del">
          <ac:chgData name="Yosyf Sheremeta" userId="549b95df-7274-41c0-91d2-3a69ac0a6573" providerId="ADAL" clId="{AA217831-9603-41BA-8177-A1D09E3D93B6}" dt="2020-06-09T21:23:03.258" v="347" actId="478"/>
          <ac:spMkLst>
            <pc:docMk/>
            <pc:sldMk cId="98998973" sldId="261"/>
            <ac:spMk id="18" creationId="{00000000-0000-0000-0000-000000000000}"/>
          </ac:spMkLst>
        </pc:spChg>
        <pc:spChg chg="add del mod">
          <ac:chgData name="Yosyf Sheremeta" userId="549b95df-7274-41c0-91d2-3a69ac0a6573" providerId="ADAL" clId="{AA217831-9603-41BA-8177-A1D09E3D93B6}" dt="2020-06-09T21:23:24.134" v="353" actId="478"/>
          <ac:spMkLst>
            <pc:docMk/>
            <pc:sldMk cId="98998973" sldId="261"/>
            <ac:spMk id="19" creationId="{FBCF7EE0-B89A-422F-AE51-530F31F36230}"/>
          </ac:spMkLst>
        </pc:spChg>
        <pc:spChg chg="mod">
          <ac:chgData name="Yosyf Sheremeta" userId="549b95df-7274-41c0-91d2-3a69ac0a6573" providerId="ADAL" clId="{AA217831-9603-41BA-8177-A1D09E3D93B6}" dt="2020-06-09T21:39:39.345" v="767" actId="20577"/>
          <ac:spMkLst>
            <pc:docMk/>
            <pc:sldMk cId="98998973" sldId="261"/>
            <ac:spMk id="20" creationId="{AD459A6B-1C99-444C-A8C6-75A44A3D4F20}"/>
          </ac:spMkLst>
        </pc:spChg>
        <pc:graphicFrameChg chg="mod">
          <ac:chgData name="Yosyf Sheremeta" userId="549b95df-7274-41c0-91d2-3a69ac0a6573" providerId="ADAL" clId="{AA217831-9603-41BA-8177-A1D09E3D93B6}" dt="2020-06-09T21:41:10.560" v="775" actId="1076"/>
          <ac:graphicFrameMkLst>
            <pc:docMk/>
            <pc:sldMk cId="98998973" sldId="261"/>
            <ac:graphicFrameMk id="3" creationId="{00000000-0000-0000-0000-000000000000}"/>
          </ac:graphicFrameMkLst>
        </pc:graphicFrameChg>
        <pc:graphicFrameChg chg="del">
          <ac:chgData name="Yosyf Sheremeta" userId="549b95df-7274-41c0-91d2-3a69ac0a6573" providerId="ADAL" clId="{AA217831-9603-41BA-8177-A1D09E3D93B6}" dt="2020-06-09T21:21:35.744" v="335" actId="478"/>
          <ac:graphicFrameMkLst>
            <pc:docMk/>
            <pc:sldMk cId="98998973" sldId="261"/>
            <ac:graphicFrameMk id="7" creationId="{00000000-0000-0000-0000-000000000000}"/>
          </ac:graphicFrameMkLst>
        </pc:graphicFrameChg>
        <pc:graphicFrameChg chg="mod">
          <ac:chgData name="Yosyf Sheremeta" userId="549b95df-7274-41c0-91d2-3a69ac0a6573" providerId="ADAL" clId="{AA217831-9603-41BA-8177-A1D09E3D93B6}" dt="2020-06-09T21:40:38.562" v="772" actId="1076"/>
          <ac:graphicFrameMkLst>
            <pc:docMk/>
            <pc:sldMk cId="98998973" sldId="261"/>
            <ac:graphicFrameMk id="11" creationId="{00000000-0000-0000-0000-000000000000}"/>
          </ac:graphicFrameMkLst>
        </pc:graphicFrameChg>
        <pc:graphicFrameChg chg="del">
          <ac:chgData name="Yosyf Sheremeta" userId="549b95df-7274-41c0-91d2-3a69ac0a6573" providerId="ADAL" clId="{AA217831-9603-41BA-8177-A1D09E3D93B6}" dt="2020-06-09T21:22:58.457" v="345" actId="21"/>
          <ac:graphicFrameMkLst>
            <pc:docMk/>
            <pc:sldMk cId="98998973" sldId="261"/>
            <ac:graphicFrameMk id="15" creationId="{00000000-0000-0000-0000-000000000000}"/>
          </ac:graphicFrameMkLst>
        </pc:graphicFrameChg>
        <pc:picChg chg="add mod">
          <ac:chgData name="Yosyf Sheremeta" userId="549b95df-7274-41c0-91d2-3a69ac0a6573" providerId="ADAL" clId="{AA217831-9603-41BA-8177-A1D09E3D93B6}" dt="2020-06-09T21:41:02.582" v="774" actId="1076"/>
          <ac:picMkLst>
            <pc:docMk/>
            <pc:sldMk cId="98998973" sldId="261"/>
            <ac:picMk id="2" creationId="{97036D78-9D5D-4344-8A7D-8095A990A325}"/>
          </ac:picMkLst>
        </pc:picChg>
        <pc:picChg chg="add mod">
          <ac:chgData name="Yosyf Sheremeta" userId="549b95df-7274-41c0-91d2-3a69ac0a6573" providerId="ADAL" clId="{AA217831-9603-41BA-8177-A1D09E3D93B6}" dt="2020-06-09T21:40:26.173" v="770" actId="1076"/>
          <ac:picMkLst>
            <pc:docMk/>
            <pc:sldMk cId="98998973" sldId="261"/>
            <ac:picMk id="21" creationId="{17164DEE-129E-4230-B71D-1244ED213D2D}"/>
          </ac:picMkLst>
        </pc:picChg>
      </pc:sldChg>
      <pc:sldChg chg="addSp delSp modSp mod delAnim modAnim">
        <pc:chgData name="Yosyf Sheremeta" userId="549b95df-7274-41c0-91d2-3a69ac0a6573" providerId="ADAL" clId="{AA217831-9603-41BA-8177-A1D09E3D93B6}" dt="2020-06-16T15:16:12.350" v="4403" actId="1076"/>
        <pc:sldMkLst>
          <pc:docMk/>
          <pc:sldMk cId="52075641" sldId="263"/>
        </pc:sldMkLst>
        <pc:spChg chg="del">
          <ac:chgData name="Yosyf Sheremeta" userId="549b95df-7274-41c0-91d2-3a69ac0a6573" providerId="ADAL" clId="{AA217831-9603-41BA-8177-A1D09E3D93B6}" dt="2020-06-11T22:33:42.056" v="2393" actId="478"/>
          <ac:spMkLst>
            <pc:docMk/>
            <pc:sldMk cId="52075641" sldId="263"/>
            <ac:spMk id="7" creationId="{00000000-0000-0000-0000-000000000000}"/>
          </ac:spMkLst>
        </pc:spChg>
        <pc:spChg chg="del">
          <ac:chgData name="Yosyf Sheremeta" userId="549b95df-7274-41c0-91d2-3a69ac0a6573" providerId="ADAL" clId="{AA217831-9603-41BA-8177-A1D09E3D93B6}" dt="2020-06-11T22:33:42.056" v="2393" actId="478"/>
          <ac:spMkLst>
            <pc:docMk/>
            <pc:sldMk cId="52075641" sldId="263"/>
            <ac:spMk id="8" creationId="{00000000-0000-0000-0000-000000000000}"/>
          </ac:spMkLst>
        </pc:spChg>
        <pc:spChg chg="del">
          <ac:chgData name="Yosyf Sheremeta" userId="549b95df-7274-41c0-91d2-3a69ac0a6573" providerId="ADAL" clId="{AA217831-9603-41BA-8177-A1D09E3D93B6}" dt="2020-06-11T22:33:42.056" v="2393" actId="478"/>
          <ac:spMkLst>
            <pc:docMk/>
            <pc:sldMk cId="52075641" sldId="263"/>
            <ac:spMk id="9" creationId="{00000000-0000-0000-0000-000000000000}"/>
          </ac:spMkLst>
        </pc:spChg>
        <pc:spChg chg="del">
          <ac:chgData name="Yosyf Sheremeta" userId="549b95df-7274-41c0-91d2-3a69ac0a6573" providerId="ADAL" clId="{AA217831-9603-41BA-8177-A1D09E3D93B6}" dt="2020-06-11T22:33:42.056" v="2393" actId="478"/>
          <ac:spMkLst>
            <pc:docMk/>
            <pc:sldMk cId="52075641" sldId="263"/>
            <ac:spMk id="10" creationId="{00000000-0000-0000-0000-000000000000}"/>
          </ac:spMkLst>
        </pc:spChg>
        <pc:spChg chg="del">
          <ac:chgData name="Yosyf Sheremeta" userId="549b95df-7274-41c0-91d2-3a69ac0a6573" providerId="ADAL" clId="{AA217831-9603-41BA-8177-A1D09E3D93B6}" dt="2020-06-11T22:33:42.056" v="2393" actId="478"/>
          <ac:spMkLst>
            <pc:docMk/>
            <pc:sldMk cId="52075641" sldId="263"/>
            <ac:spMk id="11" creationId="{00000000-0000-0000-0000-000000000000}"/>
          </ac:spMkLst>
        </pc:spChg>
        <pc:spChg chg="del">
          <ac:chgData name="Yosyf Sheremeta" userId="549b95df-7274-41c0-91d2-3a69ac0a6573" providerId="ADAL" clId="{AA217831-9603-41BA-8177-A1D09E3D93B6}" dt="2020-06-11T22:33:42.056" v="2393" actId="478"/>
          <ac:spMkLst>
            <pc:docMk/>
            <pc:sldMk cId="52075641" sldId="263"/>
            <ac:spMk id="12" creationId="{00000000-0000-0000-0000-000000000000}"/>
          </ac:spMkLst>
        </pc:spChg>
        <pc:spChg chg="del">
          <ac:chgData name="Yosyf Sheremeta" userId="549b95df-7274-41c0-91d2-3a69ac0a6573" providerId="ADAL" clId="{AA217831-9603-41BA-8177-A1D09E3D93B6}" dt="2020-06-11T22:33:57.956" v="2395" actId="478"/>
          <ac:spMkLst>
            <pc:docMk/>
            <pc:sldMk cId="52075641" sldId="263"/>
            <ac:spMk id="13" creationId="{00000000-0000-0000-0000-000000000000}"/>
          </ac:spMkLst>
        </pc:spChg>
        <pc:spChg chg="del">
          <ac:chgData name="Yosyf Sheremeta" userId="549b95df-7274-41c0-91d2-3a69ac0a6573" providerId="ADAL" clId="{AA217831-9603-41BA-8177-A1D09E3D93B6}" dt="2020-06-11T22:33:50.287" v="2394" actId="478"/>
          <ac:spMkLst>
            <pc:docMk/>
            <pc:sldMk cId="52075641" sldId="263"/>
            <ac:spMk id="14" creationId="{00000000-0000-0000-0000-000000000000}"/>
          </ac:spMkLst>
        </pc:spChg>
        <pc:spChg chg="add mod">
          <ac:chgData name="Yosyf Sheremeta" userId="549b95df-7274-41c0-91d2-3a69ac0a6573" providerId="ADAL" clId="{AA217831-9603-41BA-8177-A1D09E3D93B6}" dt="2020-06-15T17:10:01.056" v="2544" actId="1076"/>
          <ac:spMkLst>
            <pc:docMk/>
            <pc:sldMk cId="52075641" sldId="263"/>
            <ac:spMk id="15" creationId="{BE98DA64-D59C-41E3-BA26-291352D8BACB}"/>
          </ac:spMkLst>
        </pc:spChg>
        <pc:spChg chg="add mod">
          <ac:chgData name="Yosyf Sheremeta" userId="549b95df-7274-41c0-91d2-3a69ac0a6573" providerId="ADAL" clId="{AA217831-9603-41BA-8177-A1D09E3D93B6}" dt="2020-06-15T17:10:01.056" v="2544" actId="1076"/>
          <ac:spMkLst>
            <pc:docMk/>
            <pc:sldMk cId="52075641" sldId="263"/>
            <ac:spMk id="16" creationId="{5BC13B99-23E3-4228-ABC7-73D5E39A0312}"/>
          </ac:spMkLst>
        </pc:spChg>
        <pc:spChg chg="mod">
          <ac:chgData name="Yosyf Sheremeta" userId="549b95df-7274-41c0-91d2-3a69ac0a6573" providerId="ADAL" clId="{AA217831-9603-41BA-8177-A1D09E3D93B6}" dt="2020-06-16T15:16:12.350" v="4403" actId="1076"/>
          <ac:spMkLst>
            <pc:docMk/>
            <pc:sldMk cId="52075641" sldId="263"/>
            <ac:spMk id="17" creationId="{C748671F-CF04-2741-94CF-D033AF364356}"/>
          </ac:spMkLst>
        </pc:spChg>
        <pc:spChg chg="add mod">
          <ac:chgData name="Yosyf Sheremeta" userId="549b95df-7274-41c0-91d2-3a69ac0a6573" providerId="ADAL" clId="{AA217831-9603-41BA-8177-A1D09E3D93B6}" dt="2020-06-15T17:10:01.056" v="2544" actId="1076"/>
          <ac:spMkLst>
            <pc:docMk/>
            <pc:sldMk cId="52075641" sldId="263"/>
            <ac:spMk id="18" creationId="{4AA597DF-24A5-4127-9C81-832FB8DA0E60}"/>
          </ac:spMkLst>
        </pc:spChg>
        <pc:spChg chg="add mod">
          <ac:chgData name="Yosyf Sheremeta" userId="549b95df-7274-41c0-91d2-3a69ac0a6573" providerId="ADAL" clId="{AA217831-9603-41BA-8177-A1D09E3D93B6}" dt="2020-06-15T17:10:01.056" v="2544" actId="1076"/>
          <ac:spMkLst>
            <pc:docMk/>
            <pc:sldMk cId="52075641" sldId="263"/>
            <ac:spMk id="19" creationId="{952A9C00-516A-4A85-A2EF-EAAEAD029213}"/>
          </ac:spMkLst>
        </pc:spChg>
        <pc:spChg chg="add mod">
          <ac:chgData name="Yosyf Sheremeta" userId="549b95df-7274-41c0-91d2-3a69ac0a6573" providerId="ADAL" clId="{AA217831-9603-41BA-8177-A1D09E3D93B6}" dt="2020-06-15T17:10:01.056" v="2544" actId="1076"/>
          <ac:spMkLst>
            <pc:docMk/>
            <pc:sldMk cId="52075641" sldId="263"/>
            <ac:spMk id="20" creationId="{F293AA44-195D-48AC-AAD4-B1FEEDD2D632}"/>
          </ac:spMkLst>
        </pc:spChg>
        <pc:spChg chg="add mod">
          <ac:chgData name="Yosyf Sheremeta" userId="549b95df-7274-41c0-91d2-3a69ac0a6573" providerId="ADAL" clId="{AA217831-9603-41BA-8177-A1D09E3D93B6}" dt="2020-06-15T17:10:01.056" v="2544" actId="1076"/>
          <ac:spMkLst>
            <pc:docMk/>
            <pc:sldMk cId="52075641" sldId="263"/>
            <ac:spMk id="21" creationId="{45CD5553-8A9E-46D0-A9F8-0BAFA2243685}"/>
          </ac:spMkLst>
        </pc:spChg>
        <pc:spChg chg="add mod">
          <ac:chgData name="Yosyf Sheremeta" userId="549b95df-7274-41c0-91d2-3a69ac0a6573" providerId="ADAL" clId="{AA217831-9603-41BA-8177-A1D09E3D93B6}" dt="2020-06-15T17:10:01.056" v="2544" actId="1076"/>
          <ac:spMkLst>
            <pc:docMk/>
            <pc:sldMk cId="52075641" sldId="263"/>
            <ac:spMk id="22" creationId="{988AFDA1-AFD6-48B5-983B-3F58F938C3F7}"/>
          </ac:spMkLst>
        </pc:spChg>
        <pc:spChg chg="mod">
          <ac:chgData name="Yosyf Sheremeta" userId="549b95df-7274-41c0-91d2-3a69ac0a6573" providerId="ADAL" clId="{AA217831-9603-41BA-8177-A1D09E3D93B6}" dt="2020-06-11T22:34:14.470" v="2397" actId="1076"/>
          <ac:spMkLst>
            <pc:docMk/>
            <pc:sldMk cId="52075641" sldId="263"/>
            <ac:spMk id="24" creationId="{5C2370F1-CADC-413B-B21B-5C07325BC29E}"/>
          </ac:spMkLst>
        </pc:spChg>
        <pc:spChg chg="mod">
          <ac:chgData name="Yosyf Sheremeta" userId="549b95df-7274-41c0-91d2-3a69ac0a6573" providerId="ADAL" clId="{AA217831-9603-41BA-8177-A1D09E3D93B6}" dt="2020-06-11T22:34:14.470" v="2397" actId="1076"/>
          <ac:spMkLst>
            <pc:docMk/>
            <pc:sldMk cId="52075641" sldId="263"/>
            <ac:spMk id="25" creationId="{FD06CFAB-45AD-446D-87DC-047A240402C3}"/>
          </ac:spMkLst>
        </pc:spChg>
        <pc:spChg chg="mod">
          <ac:chgData name="Yosyf Sheremeta" userId="549b95df-7274-41c0-91d2-3a69ac0a6573" providerId="ADAL" clId="{AA217831-9603-41BA-8177-A1D09E3D93B6}" dt="2020-06-11T22:34:14.470" v="2397" actId="1076"/>
          <ac:spMkLst>
            <pc:docMk/>
            <pc:sldMk cId="52075641" sldId="263"/>
            <ac:spMk id="27" creationId="{1F90C8B2-4BBB-4BCD-82E3-ED435DCA3614}"/>
          </ac:spMkLst>
        </pc:spChg>
        <pc:spChg chg="mod">
          <ac:chgData name="Yosyf Sheremeta" userId="549b95df-7274-41c0-91d2-3a69ac0a6573" providerId="ADAL" clId="{AA217831-9603-41BA-8177-A1D09E3D93B6}" dt="2020-06-11T22:34:14.470" v="2397" actId="1076"/>
          <ac:spMkLst>
            <pc:docMk/>
            <pc:sldMk cId="52075641" sldId="263"/>
            <ac:spMk id="28" creationId="{C1FBE486-004E-4FA5-ADD6-B638B9739CB5}"/>
          </ac:spMkLst>
        </pc:spChg>
        <pc:spChg chg="mod">
          <ac:chgData name="Yosyf Sheremeta" userId="549b95df-7274-41c0-91d2-3a69ac0a6573" providerId="ADAL" clId="{AA217831-9603-41BA-8177-A1D09E3D93B6}" dt="2020-06-11T22:34:14.470" v="2397" actId="1076"/>
          <ac:spMkLst>
            <pc:docMk/>
            <pc:sldMk cId="52075641" sldId="263"/>
            <ac:spMk id="29" creationId="{F1CDB267-08EF-40F9-9E4D-505D04639BED}"/>
          </ac:spMkLst>
        </pc:spChg>
        <pc:spChg chg="mod">
          <ac:chgData name="Yosyf Sheremeta" userId="549b95df-7274-41c0-91d2-3a69ac0a6573" providerId="ADAL" clId="{AA217831-9603-41BA-8177-A1D09E3D93B6}" dt="2020-06-11T22:34:14.470" v="2397" actId="1076"/>
          <ac:spMkLst>
            <pc:docMk/>
            <pc:sldMk cId="52075641" sldId="263"/>
            <ac:spMk id="30" creationId="{2F971F99-3C26-46EA-8E1B-B00F653D5C93}"/>
          </ac:spMkLst>
        </pc:spChg>
        <pc:spChg chg="mod">
          <ac:chgData name="Yosyf Sheremeta" userId="549b95df-7274-41c0-91d2-3a69ac0a6573" providerId="ADAL" clId="{AA217831-9603-41BA-8177-A1D09E3D93B6}" dt="2020-06-11T22:34:14.470" v="2397" actId="1076"/>
          <ac:spMkLst>
            <pc:docMk/>
            <pc:sldMk cId="52075641" sldId="263"/>
            <ac:spMk id="32" creationId="{2FDA1E02-21AC-4833-9FF3-6C5F2C99785E}"/>
          </ac:spMkLst>
        </pc:spChg>
        <pc:spChg chg="mod">
          <ac:chgData name="Yosyf Sheremeta" userId="549b95df-7274-41c0-91d2-3a69ac0a6573" providerId="ADAL" clId="{AA217831-9603-41BA-8177-A1D09E3D93B6}" dt="2020-06-11T22:34:14.470" v="2397" actId="1076"/>
          <ac:spMkLst>
            <pc:docMk/>
            <pc:sldMk cId="52075641" sldId="263"/>
            <ac:spMk id="33" creationId="{B3677F10-EC60-434F-914C-58BDBD756B11}"/>
          </ac:spMkLst>
        </pc:spChg>
        <pc:spChg chg="mod">
          <ac:chgData name="Yosyf Sheremeta" userId="549b95df-7274-41c0-91d2-3a69ac0a6573" providerId="ADAL" clId="{AA217831-9603-41BA-8177-A1D09E3D93B6}" dt="2020-06-11T22:34:14.470" v="2397" actId="1076"/>
          <ac:spMkLst>
            <pc:docMk/>
            <pc:sldMk cId="52075641" sldId="263"/>
            <ac:spMk id="34" creationId="{E55BDE72-EEC4-4DFA-8627-739EB801543F}"/>
          </ac:spMkLst>
        </pc:spChg>
        <pc:spChg chg="mod">
          <ac:chgData name="Yosyf Sheremeta" userId="549b95df-7274-41c0-91d2-3a69ac0a6573" providerId="ADAL" clId="{AA217831-9603-41BA-8177-A1D09E3D93B6}" dt="2020-06-11T22:34:14.470" v="2397" actId="1076"/>
          <ac:spMkLst>
            <pc:docMk/>
            <pc:sldMk cId="52075641" sldId="263"/>
            <ac:spMk id="36" creationId="{B64E7AA2-FBF8-4EC6-8F5C-F2ACBA582A66}"/>
          </ac:spMkLst>
        </pc:spChg>
        <pc:spChg chg="mod">
          <ac:chgData name="Yosyf Sheremeta" userId="549b95df-7274-41c0-91d2-3a69ac0a6573" providerId="ADAL" clId="{AA217831-9603-41BA-8177-A1D09E3D93B6}" dt="2020-06-11T22:34:14.470" v="2397" actId="1076"/>
          <ac:spMkLst>
            <pc:docMk/>
            <pc:sldMk cId="52075641" sldId="263"/>
            <ac:spMk id="37" creationId="{3C481207-3E19-4B67-A99A-48A15C1A9132}"/>
          </ac:spMkLst>
        </pc:spChg>
        <pc:spChg chg="mod">
          <ac:chgData name="Yosyf Sheremeta" userId="549b95df-7274-41c0-91d2-3a69ac0a6573" providerId="ADAL" clId="{AA217831-9603-41BA-8177-A1D09E3D93B6}" dt="2020-06-11T22:34:14.470" v="2397" actId="1076"/>
          <ac:spMkLst>
            <pc:docMk/>
            <pc:sldMk cId="52075641" sldId="263"/>
            <ac:spMk id="39" creationId="{659EFA44-8ADF-4209-B4E9-6CB1364E8EB8}"/>
          </ac:spMkLst>
        </pc:spChg>
        <pc:spChg chg="mod">
          <ac:chgData name="Yosyf Sheremeta" userId="549b95df-7274-41c0-91d2-3a69ac0a6573" providerId="ADAL" clId="{AA217831-9603-41BA-8177-A1D09E3D93B6}" dt="2020-06-11T22:34:14.470" v="2397" actId="1076"/>
          <ac:spMkLst>
            <pc:docMk/>
            <pc:sldMk cId="52075641" sldId="263"/>
            <ac:spMk id="40" creationId="{5418D602-FC45-4EB0-BDD5-97A8393C6997}"/>
          </ac:spMkLst>
        </pc:spChg>
        <pc:spChg chg="mod">
          <ac:chgData name="Yosyf Sheremeta" userId="549b95df-7274-41c0-91d2-3a69ac0a6573" providerId="ADAL" clId="{AA217831-9603-41BA-8177-A1D09E3D93B6}" dt="2020-06-11T22:34:14.470" v="2397" actId="1076"/>
          <ac:spMkLst>
            <pc:docMk/>
            <pc:sldMk cId="52075641" sldId="263"/>
            <ac:spMk id="41" creationId="{FA5E7E5D-1DA8-4742-BEF2-3195F124B240}"/>
          </ac:spMkLst>
        </pc:spChg>
        <pc:spChg chg="add mod">
          <ac:chgData name="Yosyf Sheremeta" userId="549b95df-7274-41c0-91d2-3a69ac0a6573" providerId="ADAL" clId="{AA217831-9603-41BA-8177-A1D09E3D93B6}" dt="2020-06-15T17:10:01.056" v="2544" actId="1076"/>
          <ac:spMkLst>
            <pc:docMk/>
            <pc:sldMk cId="52075641" sldId="263"/>
            <ac:spMk id="42" creationId="{2544B464-CA90-458A-885D-1FE6EDB981AD}"/>
          </ac:spMkLst>
        </pc:spChg>
        <pc:spChg chg="add mod">
          <ac:chgData name="Yosyf Sheremeta" userId="549b95df-7274-41c0-91d2-3a69ac0a6573" providerId="ADAL" clId="{AA217831-9603-41BA-8177-A1D09E3D93B6}" dt="2020-06-15T17:10:01.056" v="2544" actId="1076"/>
          <ac:spMkLst>
            <pc:docMk/>
            <pc:sldMk cId="52075641" sldId="263"/>
            <ac:spMk id="43" creationId="{87F02B6E-1693-4A95-A24E-2FEC635FCCC1}"/>
          </ac:spMkLst>
        </pc:spChg>
        <pc:spChg chg="add mod">
          <ac:chgData name="Yosyf Sheremeta" userId="549b95df-7274-41c0-91d2-3a69ac0a6573" providerId="ADAL" clId="{AA217831-9603-41BA-8177-A1D09E3D93B6}" dt="2020-06-15T17:10:01.056" v="2544" actId="1076"/>
          <ac:spMkLst>
            <pc:docMk/>
            <pc:sldMk cId="52075641" sldId="263"/>
            <ac:spMk id="44" creationId="{0312D38B-387C-4CD0-93E1-52BC6D03489F}"/>
          </ac:spMkLst>
        </pc:spChg>
        <pc:spChg chg="add mod">
          <ac:chgData name="Yosyf Sheremeta" userId="549b95df-7274-41c0-91d2-3a69ac0a6573" providerId="ADAL" clId="{AA217831-9603-41BA-8177-A1D09E3D93B6}" dt="2020-06-15T17:10:01.056" v="2544" actId="1076"/>
          <ac:spMkLst>
            <pc:docMk/>
            <pc:sldMk cId="52075641" sldId="263"/>
            <ac:spMk id="45" creationId="{AA43F3C1-81A4-4D50-B427-326969254445}"/>
          </ac:spMkLst>
        </pc:spChg>
        <pc:spChg chg="mod">
          <ac:chgData name="Yosyf Sheremeta" userId="549b95df-7274-41c0-91d2-3a69ac0a6573" providerId="ADAL" clId="{AA217831-9603-41BA-8177-A1D09E3D93B6}" dt="2020-06-11T22:34:14.470" v="2397" actId="1076"/>
          <ac:spMkLst>
            <pc:docMk/>
            <pc:sldMk cId="52075641" sldId="263"/>
            <ac:spMk id="47" creationId="{274BB7CF-82C3-4208-9EE1-A03256EB22B9}"/>
          </ac:spMkLst>
        </pc:spChg>
        <pc:spChg chg="mod">
          <ac:chgData name="Yosyf Sheremeta" userId="549b95df-7274-41c0-91d2-3a69ac0a6573" providerId="ADAL" clId="{AA217831-9603-41BA-8177-A1D09E3D93B6}" dt="2020-06-11T22:34:14.470" v="2397" actId="1076"/>
          <ac:spMkLst>
            <pc:docMk/>
            <pc:sldMk cId="52075641" sldId="263"/>
            <ac:spMk id="48" creationId="{CE9CC650-E9F2-4C72-8BC7-DB4936736106}"/>
          </ac:spMkLst>
        </pc:spChg>
        <pc:spChg chg="mod">
          <ac:chgData name="Yosyf Sheremeta" userId="549b95df-7274-41c0-91d2-3a69ac0a6573" providerId="ADAL" clId="{AA217831-9603-41BA-8177-A1D09E3D93B6}" dt="2020-06-11T22:34:14.470" v="2397" actId="1076"/>
          <ac:spMkLst>
            <pc:docMk/>
            <pc:sldMk cId="52075641" sldId="263"/>
            <ac:spMk id="50" creationId="{E6EB33D8-D4C4-4545-AF33-BAF23DFBE1C5}"/>
          </ac:spMkLst>
        </pc:spChg>
        <pc:spChg chg="mod">
          <ac:chgData name="Yosyf Sheremeta" userId="549b95df-7274-41c0-91d2-3a69ac0a6573" providerId="ADAL" clId="{AA217831-9603-41BA-8177-A1D09E3D93B6}" dt="2020-06-11T22:34:14.470" v="2397" actId="1076"/>
          <ac:spMkLst>
            <pc:docMk/>
            <pc:sldMk cId="52075641" sldId="263"/>
            <ac:spMk id="51" creationId="{5EF44AF3-4870-4C5E-89E5-1350C7C2C785}"/>
          </ac:spMkLst>
        </pc:spChg>
        <pc:spChg chg="mod">
          <ac:chgData name="Yosyf Sheremeta" userId="549b95df-7274-41c0-91d2-3a69ac0a6573" providerId="ADAL" clId="{AA217831-9603-41BA-8177-A1D09E3D93B6}" dt="2020-06-11T22:40:11.434" v="2408"/>
          <ac:spMkLst>
            <pc:docMk/>
            <pc:sldMk cId="52075641" sldId="263"/>
            <ac:spMk id="53" creationId="{8AB587A2-6AFF-43D8-845C-D1366FC84C09}"/>
          </ac:spMkLst>
        </pc:spChg>
        <pc:spChg chg="mod">
          <ac:chgData name="Yosyf Sheremeta" userId="549b95df-7274-41c0-91d2-3a69ac0a6573" providerId="ADAL" clId="{AA217831-9603-41BA-8177-A1D09E3D93B6}" dt="2020-06-11T22:40:11.434" v="2408"/>
          <ac:spMkLst>
            <pc:docMk/>
            <pc:sldMk cId="52075641" sldId="263"/>
            <ac:spMk id="54" creationId="{6107707E-FC46-41B6-AAD4-4B20BF8A0C68}"/>
          </ac:spMkLst>
        </pc:spChg>
        <pc:spChg chg="add del mod">
          <ac:chgData name="Yosyf Sheremeta" userId="549b95df-7274-41c0-91d2-3a69ac0a6573" providerId="ADAL" clId="{AA217831-9603-41BA-8177-A1D09E3D93B6}" dt="2020-06-11T22:40:17.679" v="2409"/>
          <ac:spMkLst>
            <pc:docMk/>
            <pc:sldMk cId="52075641" sldId="263"/>
            <ac:spMk id="55" creationId="{A6C5CCDC-0FCD-46EE-894F-86A572CF54B0}"/>
          </ac:spMkLst>
        </pc:spChg>
        <pc:spChg chg="mod">
          <ac:chgData name="Yosyf Sheremeta" userId="549b95df-7274-41c0-91d2-3a69ac0a6573" providerId="ADAL" clId="{AA217831-9603-41BA-8177-A1D09E3D93B6}" dt="2020-06-11T22:40:11.434" v="2408"/>
          <ac:spMkLst>
            <pc:docMk/>
            <pc:sldMk cId="52075641" sldId="263"/>
            <ac:spMk id="57" creationId="{2867135A-B487-463F-A8D2-1DE0B949855B}"/>
          </ac:spMkLst>
        </pc:spChg>
        <pc:spChg chg="mod">
          <ac:chgData name="Yosyf Sheremeta" userId="549b95df-7274-41c0-91d2-3a69ac0a6573" providerId="ADAL" clId="{AA217831-9603-41BA-8177-A1D09E3D93B6}" dt="2020-06-11T22:40:11.434" v="2408"/>
          <ac:spMkLst>
            <pc:docMk/>
            <pc:sldMk cId="52075641" sldId="263"/>
            <ac:spMk id="58" creationId="{D3BC1889-0BE1-48F2-ACDD-25ACBA2A2FBF}"/>
          </ac:spMkLst>
        </pc:spChg>
        <pc:spChg chg="add del mod">
          <ac:chgData name="Yosyf Sheremeta" userId="549b95df-7274-41c0-91d2-3a69ac0a6573" providerId="ADAL" clId="{AA217831-9603-41BA-8177-A1D09E3D93B6}" dt="2020-06-11T22:40:17.679" v="2409"/>
          <ac:spMkLst>
            <pc:docMk/>
            <pc:sldMk cId="52075641" sldId="263"/>
            <ac:spMk id="59" creationId="{39F5721C-A3EB-4045-AC84-8673DED07D78}"/>
          </ac:spMkLst>
        </pc:spChg>
        <pc:spChg chg="mod">
          <ac:chgData name="Yosyf Sheremeta" userId="549b95df-7274-41c0-91d2-3a69ac0a6573" providerId="ADAL" clId="{AA217831-9603-41BA-8177-A1D09E3D93B6}" dt="2020-06-11T22:40:11.434" v="2408"/>
          <ac:spMkLst>
            <pc:docMk/>
            <pc:sldMk cId="52075641" sldId="263"/>
            <ac:spMk id="61" creationId="{FB8AB15A-F818-41A9-A527-FA737FECC9A9}"/>
          </ac:spMkLst>
        </pc:spChg>
        <pc:spChg chg="mod">
          <ac:chgData name="Yosyf Sheremeta" userId="549b95df-7274-41c0-91d2-3a69ac0a6573" providerId="ADAL" clId="{AA217831-9603-41BA-8177-A1D09E3D93B6}" dt="2020-06-11T22:40:11.434" v="2408"/>
          <ac:spMkLst>
            <pc:docMk/>
            <pc:sldMk cId="52075641" sldId="263"/>
            <ac:spMk id="62" creationId="{F53B8C99-897D-4751-9528-1053B5711ACA}"/>
          </ac:spMkLst>
        </pc:spChg>
        <pc:spChg chg="add del mod">
          <ac:chgData name="Yosyf Sheremeta" userId="549b95df-7274-41c0-91d2-3a69ac0a6573" providerId="ADAL" clId="{AA217831-9603-41BA-8177-A1D09E3D93B6}" dt="2020-06-11T22:40:17.679" v="2409"/>
          <ac:spMkLst>
            <pc:docMk/>
            <pc:sldMk cId="52075641" sldId="263"/>
            <ac:spMk id="63" creationId="{25F46FC1-302E-4E7E-9313-00DAD860010A}"/>
          </ac:spMkLst>
        </pc:spChg>
        <pc:spChg chg="mod">
          <ac:chgData name="Yosyf Sheremeta" userId="549b95df-7274-41c0-91d2-3a69ac0a6573" providerId="ADAL" clId="{AA217831-9603-41BA-8177-A1D09E3D93B6}" dt="2020-06-11T22:40:11.434" v="2408"/>
          <ac:spMkLst>
            <pc:docMk/>
            <pc:sldMk cId="52075641" sldId="263"/>
            <ac:spMk id="65" creationId="{9CB80532-6AF5-4B88-8BA8-B3F0230BEED9}"/>
          </ac:spMkLst>
        </pc:spChg>
        <pc:spChg chg="mod">
          <ac:chgData name="Yosyf Sheremeta" userId="549b95df-7274-41c0-91d2-3a69ac0a6573" providerId="ADAL" clId="{AA217831-9603-41BA-8177-A1D09E3D93B6}" dt="2020-06-11T22:40:11.434" v="2408"/>
          <ac:spMkLst>
            <pc:docMk/>
            <pc:sldMk cId="52075641" sldId="263"/>
            <ac:spMk id="66" creationId="{E07F2361-0214-43C8-AEFD-2159194BB98C}"/>
          </ac:spMkLst>
        </pc:spChg>
        <pc:spChg chg="add del mod">
          <ac:chgData name="Yosyf Sheremeta" userId="549b95df-7274-41c0-91d2-3a69ac0a6573" providerId="ADAL" clId="{AA217831-9603-41BA-8177-A1D09E3D93B6}" dt="2020-06-11T22:40:17.679" v="2409"/>
          <ac:spMkLst>
            <pc:docMk/>
            <pc:sldMk cId="52075641" sldId="263"/>
            <ac:spMk id="67" creationId="{F22CA2C7-591B-4844-9007-E3DED43FC0A2}"/>
          </ac:spMkLst>
        </pc:spChg>
        <pc:spChg chg="mod">
          <ac:chgData name="Yosyf Sheremeta" userId="549b95df-7274-41c0-91d2-3a69ac0a6573" providerId="ADAL" clId="{AA217831-9603-41BA-8177-A1D09E3D93B6}" dt="2020-06-11T22:40:11.434" v="2408"/>
          <ac:spMkLst>
            <pc:docMk/>
            <pc:sldMk cId="52075641" sldId="263"/>
            <ac:spMk id="69" creationId="{BD90C18D-E2FC-4BD7-B17E-7511477CE24A}"/>
          </ac:spMkLst>
        </pc:spChg>
        <pc:spChg chg="mod">
          <ac:chgData name="Yosyf Sheremeta" userId="549b95df-7274-41c0-91d2-3a69ac0a6573" providerId="ADAL" clId="{AA217831-9603-41BA-8177-A1D09E3D93B6}" dt="2020-06-11T22:40:11.434" v="2408"/>
          <ac:spMkLst>
            <pc:docMk/>
            <pc:sldMk cId="52075641" sldId="263"/>
            <ac:spMk id="70" creationId="{69B5843C-BD3E-418C-9437-66344EB87491}"/>
          </ac:spMkLst>
        </pc:spChg>
        <pc:spChg chg="add del mod">
          <ac:chgData name="Yosyf Sheremeta" userId="549b95df-7274-41c0-91d2-3a69ac0a6573" providerId="ADAL" clId="{AA217831-9603-41BA-8177-A1D09E3D93B6}" dt="2020-06-11T22:40:17.679" v="2409"/>
          <ac:spMkLst>
            <pc:docMk/>
            <pc:sldMk cId="52075641" sldId="263"/>
            <ac:spMk id="71" creationId="{88005021-9337-4921-A96B-954CD6BD8051}"/>
          </ac:spMkLst>
        </pc:spChg>
        <pc:spChg chg="mod">
          <ac:chgData name="Yosyf Sheremeta" userId="549b95df-7274-41c0-91d2-3a69ac0a6573" providerId="ADAL" clId="{AA217831-9603-41BA-8177-A1D09E3D93B6}" dt="2020-06-15T17:10:17.043" v="2545"/>
          <ac:spMkLst>
            <pc:docMk/>
            <pc:sldMk cId="52075641" sldId="263"/>
            <ac:spMk id="72" creationId="{129595ED-5912-4198-B910-6841CAB3F039}"/>
          </ac:spMkLst>
        </pc:spChg>
        <pc:spChg chg="mod">
          <ac:chgData name="Yosyf Sheremeta" userId="549b95df-7274-41c0-91d2-3a69ac0a6573" providerId="ADAL" clId="{AA217831-9603-41BA-8177-A1D09E3D93B6}" dt="2020-06-11T22:40:19.308" v="2410"/>
          <ac:spMkLst>
            <pc:docMk/>
            <pc:sldMk cId="52075641" sldId="263"/>
            <ac:spMk id="73" creationId="{27F46094-E102-4A67-A031-17F0957DA3FC}"/>
          </ac:spMkLst>
        </pc:spChg>
        <pc:spChg chg="mod">
          <ac:chgData name="Yosyf Sheremeta" userId="549b95df-7274-41c0-91d2-3a69ac0a6573" providerId="ADAL" clId="{AA217831-9603-41BA-8177-A1D09E3D93B6}" dt="2020-06-15T17:10:17.043" v="2545"/>
          <ac:spMkLst>
            <pc:docMk/>
            <pc:sldMk cId="52075641" sldId="263"/>
            <ac:spMk id="73" creationId="{BB81EE30-3E9B-42A4-BEDA-F170E07C1730}"/>
          </ac:spMkLst>
        </pc:spChg>
        <pc:spChg chg="add mod">
          <ac:chgData name="Yosyf Sheremeta" userId="549b95df-7274-41c0-91d2-3a69ac0a6573" providerId="ADAL" clId="{AA217831-9603-41BA-8177-A1D09E3D93B6}" dt="2020-06-15T20:21:22.920" v="3672" actId="1076"/>
          <ac:spMkLst>
            <pc:docMk/>
            <pc:sldMk cId="52075641" sldId="263"/>
            <ac:spMk id="74" creationId="{C8C00D22-585F-4A25-A1FB-8FEC8615CE30}"/>
          </ac:spMkLst>
        </pc:spChg>
        <pc:spChg chg="mod">
          <ac:chgData name="Yosyf Sheremeta" userId="549b95df-7274-41c0-91d2-3a69ac0a6573" providerId="ADAL" clId="{AA217831-9603-41BA-8177-A1D09E3D93B6}" dt="2020-06-11T22:40:19.308" v="2410"/>
          <ac:spMkLst>
            <pc:docMk/>
            <pc:sldMk cId="52075641" sldId="263"/>
            <ac:spMk id="74" creationId="{CFDE46CA-7A8A-4690-A90D-4B4A9F6C29DF}"/>
          </ac:spMkLst>
        </pc:spChg>
        <pc:spChg chg="add mod">
          <ac:chgData name="Yosyf Sheremeta" userId="549b95df-7274-41c0-91d2-3a69ac0a6573" providerId="ADAL" clId="{AA217831-9603-41BA-8177-A1D09E3D93B6}" dt="2020-06-15T18:22:13.173" v="3548" actId="2710"/>
          <ac:spMkLst>
            <pc:docMk/>
            <pc:sldMk cId="52075641" sldId="263"/>
            <ac:spMk id="75" creationId="{9BC7F7B5-70BC-498E-B9EF-C771A3D3E961}"/>
          </ac:spMkLst>
        </pc:spChg>
        <pc:spChg chg="mod">
          <ac:chgData name="Yosyf Sheremeta" userId="549b95df-7274-41c0-91d2-3a69ac0a6573" providerId="ADAL" clId="{AA217831-9603-41BA-8177-A1D09E3D93B6}" dt="2020-06-11T22:40:19.308" v="2410"/>
          <ac:spMkLst>
            <pc:docMk/>
            <pc:sldMk cId="52075641" sldId="263"/>
            <ac:spMk id="77" creationId="{469DF920-4638-491D-BF86-6DB3433CF50D}"/>
          </ac:spMkLst>
        </pc:spChg>
        <pc:spChg chg="mod">
          <ac:chgData name="Yosyf Sheremeta" userId="549b95df-7274-41c0-91d2-3a69ac0a6573" providerId="ADAL" clId="{AA217831-9603-41BA-8177-A1D09E3D93B6}" dt="2020-06-11T22:40:19.308" v="2410"/>
          <ac:spMkLst>
            <pc:docMk/>
            <pc:sldMk cId="52075641" sldId="263"/>
            <ac:spMk id="78" creationId="{B678F91A-9EC7-4BCB-A0D1-F1E2495181B2}"/>
          </ac:spMkLst>
        </pc:spChg>
        <pc:spChg chg="add mod">
          <ac:chgData name="Yosyf Sheremeta" userId="549b95df-7274-41c0-91d2-3a69ac0a6573" providerId="ADAL" clId="{AA217831-9603-41BA-8177-A1D09E3D93B6}" dt="2020-06-15T18:22:13.173" v="3548" actId="2710"/>
          <ac:spMkLst>
            <pc:docMk/>
            <pc:sldMk cId="52075641" sldId="263"/>
            <ac:spMk id="79" creationId="{581B4E66-C952-4330-8362-BB066C43E010}"/>
          </ac:spMkLst>
        </pc:spChg>
        <pc:spChg chg="mod">
          <ac:chgData name="Yosyf Sheremeta" userId="549b95df-7274-41c0-91d2-3a69ac0a6573" providerId="ADAL" clId="{AA217831-9603-41BA-8177-A1D09E3D93B6}" dt="2020-06-11T22:40:19.308" v="2410"/>
          <ac:spMkLst>
            <pc:docMk/>
            <pc:sldMk cId="52075641" sldId="263"/>
            <ac:spMk id="81" creationId="{886625C1-3E8A-4A29-A276-15093FD41E8F}"/>
          </ac:spMkLst>
        </pc:spChg>
        <pc:spChg chg="mod">
          <ac:chgData name="Yosyf Sheremeta" userId="549b95df-7274-41c0-91d2-3a69ac0a6573" providerId="ADAL" clId="{AA217831-9603-41BA-8177-A1D09E3D93B6}" dt="2020-06-11T22:40:19.308" v="2410"/>
          <ac:spMkLst>
            <pc:docMk/>
            <pc:sldMk cId="52075641" sldId="263"/>
            <ac:spMk id="82" creationId="{1723296F-438F-43ED-9BFB-C8E2ABE51175}"/>
          </ac:spMkLst>
        </pc:spChg>
        <pc:spChg chg="add mod">
          <ac:chgData name="Yosyf Sheremeta" userId="549b95df-7274-41c0-91d2-3a69ac0a6573" providerId="ADAL" clId="{AA217831-9603-41BA-8177-A1D09E3D93B6}" dt="2020-06-15T20:21:22.920" v="3672" actId="1076"/>
          <ac:spMkLst>
            <pc:docMk/>
            <pc:sldMk cId="52075641" sldId="263"/>
            <ac:spMk id="83" creationId="{1C2635BE-2DD3-49CE-8035-E604A8E40F94}"/>
          </ac:spMkLst>
        </pc:spChg>
        <pc:spChg chg="mod">
          <ac:chgData name="Yosyf Sheremeta" userId="549b95df-7274-41c0-91d2-3a69ac0a6573" providerId="ADAL" clId="{AA217831-9603-41BA-8177-A1D09E3D93B6}" dt="2020-06-11T22:40:19.308" v="2410"/>
          <ac:spMkLst>
            <pc:docMk/>
            <pc:sldMk cId="52075641" sldId="263"/>
            <ac:spMk id="85" creationId="{44CBFA48-A3E9-40FD-919A-B2C16F1CC97B}"/>
          </ac:spMkLst>
        </pc:spChg>
        <pc:spChg chg="mod">
          <ac:chgData name="Yosyf Sheremeta" userId="549b95df-7274-41c0-91d2-3a69ac0a6573" providerId="ADAL" clId="{AA217831-9603-41BA-8177-A1D09E3D93B6}" dt="2020-06-11T22:40:19.308" v="2410"/>
          <ac:spMkLst>
            <pc:docMk/>
            <pc:sldMk cId="52075641" sldId="263"/>
            <ac:spMk id="86" creationId="{BC2F549C-D81F-45DF-8A00-1F24454B667B}"/>
          </ac:spMkLst>
        </pc:spChg>
        <pc:spChg chg="add del mod">
          <ac:chgData name="Yosyf Sheremeta" userId="549b95df-7274-41c0-91d2-3a69ac0a6573" providerId="ADAL" clId="{AA217831-9603-41BA-8177-A1D09E3D93B6}" dt="2020-06-11T22:40:27.066" v="2412" actId="478"/>
          <ac:spMkLst>
            <pc:docMk/>
            <pc:sldMk cId="52075641" sldId="263"/>
            <ac:spMk id="87" creationId="{B2170B4A-B697-4767-A7AC-63621F1427BF}"/>
          </ac:spMkLst>
        </pc:spChg>
        <pc:spChg chg="mod">
          <ac:chgData name="Yosyf Sheremeta" userId="549b95df-7274-41c0-91d2-3a69ac0a6573" providerId="ADAL" clId="{AA217831-9603-41BA-8177-A1D09E3D93B6}" dt="2020-06-11T22:40:19.308" v="2410"/>
          <ac:spMkLst>
            <pc:docMk/>
            <pc:sldMk cId="52075641" sldId="263"/>
            <ac:spMk id="89" creationId="{33CEB586-6CE6-4E02-9763-AB71BE63D173}"/>
          </ac:spMkLst>
        </pc:spChg>
        <pc:spChg chg="mod">
          <ac:chgData name="Yosyf Sheremeta" userId="549b95df-7274-41c0-91d2-3a69ac0a6573" providerId="ADAL" clId="{AA217831-9603-41BA-8177-A1D09E3D93B6}" dt="2020-06-11T22:40:19.308" v="2410"/>
          <ac:spMkLst>
            <pc:docMk/>
            <pc:sldMk cId="52075641" sldId="263"/>
            <ac:spMk id="90" creationId="{459603C0-8C5E-4D2B-A61F-BCD17979C5F4}"/>
          </ac:spMkLst>
        </pc:spChg>
        <pc:spChg chg="add mod">
          <ac:chgData name="Yosyf Sheremeta" userId="549b95df-7274-41c0-91d2-3a69ac0a6573" providerId="ADAL" clId="{AA217831-9603-41BA-8177-A1D09E3D93B6}" dt="2020-06-15T20:21:22.920" v="3672" actId="1076"/>
          <ac:spMkLst>
            <pc:docMk/>
            <pc:sldMk cId="52075641" sldId="263"/>
            <ac:spMk id="91" creationId="{EC3C1657-69F9-48DA-9936-1E749E8993B9}"/>
          </ac:spMkLst>
        </pc:spChg>
        <pc:spChg chg="mod">
          <ac:chgData name="Yosyf Sheremeta" userId="549b95df-7274-41c0-91d2-3a69ac0a6573" providerId="ADAL" clId="{AA217831-9603-41BA-8177-A1D09E3D93B6}" dt="2020-06-11T22:41:42.331" v="2416"/>
          <ac:spMkLst>
            <pc:docMk/>
            <pc:sldMk cId="52075641" sldId="263"/>
            <ac:spMk id="93" creationId="{CBF5B9D0-ECC3-4AF0-9660-ED88DCDDF5AC}"/>
          </ac:spMkLst>
        </pc:spChg>
        <pc:spChg chg="mod">
          <ac:chgData name="Yosyf Sheremeta" userId="549b95df-7274-41c0-91d2-3a69ac0a6573" providerId="ADAL" clId="{AA217831-9603-41BA-8177-A1D09E3D93B6}" dt="2020-06-11T22:41:42.331" v="2416"/>
          <ac:spMkLst>
            <pc:docMk/>
            <pc:sldMk cId="52075641" sldId="263"/>
            <ac:spMk id="94" creationId="{39BF14BE-AFB6-4CC1-B251-BD59DA0D7B6C}"/>
          </ac:spMkLst>
        </pc:spChg>
        <pc:spChg chg="mod">
          <ac:chgData name="Yosyf Sheremeta" userId="549b95df-7274-41c0-91d2-3a69ac0a6573" providerId="ADAL" clId="{AA217831-9603-41BA-8177-A1D09E3D93B6}" dt="2020-06-11T22:41:42.331" v="2416"/>
          <ac:spMkLst>
            <pc:docMk/>
            <pc:sldMk cId="52075641" sldId="263"/>
            <ac:spMk id="96" creationId="{5C40C9C0-E06E-4393-B787-FBC507D6DD0C}"/>
          </ac:spMkLst>
        </pc:spChg>
        <pc:spChg chg="mod">
          <ac:chgData name="Yosyf Sheremeta" userId="549b95df-7274-41c0-91d2-3a69ac0a6573" providerId="ADAL" clId="{AA217831-9603-41BA-8177-A1D09E3D93B6}" dt="2020-06-11T22:41:42.331" v="2416"/>
          <ac:spMkLst>
            <pc:docMk/>
            <pc:sldMk cId="52075641" sldId="263"/>
            <ac:spMk id="97" creationId="{79E2C820-B4BC-451B-9A1C-C5E71430E604}"/>
          </ac:spMkLst>
        </pc:spChg>
        <pc:spChg chg="mod">
          <ac:chgData name="Yosyf Sheremeta" userId="549b95df-7274-41c0-91d2-3a69ac0a6573" providerId="ADAL" clId="{AA217831-9603-41BA-8177-A1D09E3D93B6}" dt="2020-06-11T22:41:42.331" v="2416"/>
          <ac:spMkLst>
            <pc:docMk/>
            <pc:sldMk cId="52075641" sldId="263"/>
            <ac:spMk id="99" creationId="{B61F9F9D-37AB-44CC-8B53-E162E3012E4C}"/>
          </ac:spMkLst>
        </pc:spChg>
        <pc:spChg chg="mod">
          <ac:chgData name="Yosyf Sheremeta" userId="549b95df-7274-41c0-91d2-3a69ac0a6573" providerId="ADAL" clId="{AA217831-9603-41BA-8177-A1D09E3D93B6}" dt="2020-06-11T22:41:42.331" v="2416"/>
          <ac:spMkLst>
            <pc:docMk/>
            <pc:sldMk cId="52075641" sldId="263"/>
            <ac:spMk id="100" creationId="{1DD66657-157C-475D-AE37-BD26D37E104D}"/>
          </ac:spMkLst>
        </pc:spChg>
        <pc:spChg chg="add del mod">
          <ac:chgData name="Yosyf Sheremeta" userId="549b95df-7274-41c0-91d2-3a69ac0a6573" providerId="ADAL" clId="{AA217831-9603-41BA-8177-A1D09E3D93B6}" dt="2020-06-15T17:10:27.288" v="2548" actId="478"/>
          <ac:spMkLst>
            <pc:docMk/>
            <pc:sldMk cId="52075641" sldId="263"/>
            <ac:spMk id="101" creationId="{63022756-9511-4CED-8FB8-5FF9D6075E27}"/>
          </ac:spMkLst>
        </pc:spChg>
        <pc:spChg chg="mod">
          <ac:chgData name="Yosyf Sheremeta" userId="549b95df-7274-41c0-91d2-3a69ac0a6573" providerId="ADAL" clId="{AA217831-9603-41BA-8177-A1D09E3D93B6}" dt="2020-06-11T22:41:42.331" v="2416"/>
          <ac:spMkLst>
            <pc:docMk/>
            <pc:sldMk cId="52075641" sldId="263"/>
            <ac:spMk id="103" creationId="{3932FD92-9F75-4F39-B516-B789EC08759B}"/>
          </ac:spMkLst>
        </pc:spChg>
        <pc:spChg chg="mod">
          <ac:chgData name="Yosyf Sheremeta" userId="549b95df-7274-41c0-91d2-3a69ac0a6573" providerId="ADAL" clId="{AA217831-9603-41BA-8177-A1D09E3D93B6}" dt="2020-06-11T22:41:42.331" v="2416"/>
          <ac:spMkLst>
            <pc:docMk/>
            <pc:sldMk cId="52075641" sldId="263"/>
            <ac:spMk id="104" creationId="{015D08DE-9F94-4AEE-BC16-674BD2ED5795}"/>
          </ac:spMkLst>
        </pc:spChg>
        <pc:spChg chg="add mod">
          <ac:chgData name="Yosyf Sheremeta" userId="549b95df-7274-41c0-91d2-3a69ac0a6573" providerId="ADAL" clId="{AA217831-9603-41BA-8177-A1D09E3D93B6}" dt="2020-06-15T20:20:22.941" v="3664" actId="1076"/>
          <ac:spMkLst>
            <pc:docMk/>
            <pc:sldMk cId="52075641" sldId="263"/>
            <ac:spMk id="105" creationId="{AF900128-145D-4F37-884E-E84381FA59E8}"/>
          </ac:spMkLst>
        </pc:spChg>
        <pc:spChg chg="mod">
          <ac:chgData name="Yosyf Sheremeta" userId="549b95df-7274-41c0-91d2-3a69ac0a6573" providerId="ADAL" clId="{AA217831-9603-41BA-8177-A1D09E3D93B6}" dt="2020-06-11T22:41:42.331" v="2416"/>
          <ac:spMkLst>
            <pc:docMk/>
            <pc:sldMk cId="52075641" sldId="263"/>
            <ac:spMk id="107" creationId="{0748B2E1-88C7-4304-9C6F-8E50DB3B4FF8}"/>
          </ac:spMkLst>
        </pc:spChg>
        <pc:spChg chg="mod">
          <ac:chgData name="Yosyf Sheremeta" userId="549b95df-7274-41c0-91d2-3a69ac0a6573" providerId="ADAL" clId="{AA217831-9603-41BA-8177-A1D09E3D93B6}" dt="2020-06-11T22:41:42.331" v="2416"/>
          <ac:spMkLst>
            <pc:docMk/>
            <pc:sldMk cId="52075641" sldId="263"/>
            <ac:spMk id="108" creationId="{EACC96C8-4041-49EC-84D8-2D0526A3CDD5}"/>
          </ac:spMkLst>
        </pc:spChg>
        <pc:spChg chg="add mod">
          <ac:chgData name="Yosyf Sheremeta" userId="549b95df-7274-41c0-91d2-3a69ac0a6573" providerId="ADAL" clId="{AA217831-9603-41BA-8177-A1D09E3D93B6}" dt="2020-06-15T20:21:22.920" v="3672" actId="1076"/>
          <ac:spMkLst>
            <pc:docMk/>
            <pc:sldMk cId="52075641" sldId="263"/>
            <ac:spMk id="109" creationId="{C83DB134-6FCB-4D4B-981F-326A509AC760}"/>
          </ac:spMkLst>
        </pc:spChg>
        <pc:spChg chg="mod">
          <ac:chgData name="Yosyf Sheremeta" userId="549b95df-7274-41c0-91d2-3a69ac0a6573" providerId="ADAL" clId="{AA217831-9603-41BA-8177-A1D09E3D93B6}" dt="2020-06-11T22:41:42.331" v="2416"/>
          <ac:spMkLst>
            <pc:docMk/>
            <pc:sldMk cId="52075641" sldId="263"/>
            <ac:spMk id="111" creationId="{688A7107-522F-4105-9F64-46137A460C21}"/>
          </ac:spMkLst>
        </pc:spChg>
        <pc:spChg chg="mod">
          <ac:chgData name="Yosyf Sheremeta" userId="549b95df-7274-41c0-91d2-3a69ac0a6573" providerId="ADAL" clId="{AA217831-9603-41BA-8177-A1D09E3D93B6}" dt="2020-06-11T22:41:42.331" v="2416"/>
          <ac:spMkLst>
            <pc:docMk/>
            <pc:sldMk cId="52075641" sldId="263"/>
            <ac:spMk id="112" creationId="{436D2C99-4644-4859-AA08-FEF4D9465480}"/>
          </ac:spMkLst>
        </pc:spChg>
        <pc:spChg chg="add del mod">
          <ac:chgData name="Yosyf Sheremeta" userId="549b95df-7274-41c0-91d2-3a69ac0a6573" providerId="ADAL" clId="{AA217831-9603-41BA-8177-A1D09E3D93B6}" dt="2020-06-11T22:41:52.222" v="2421" actId="478"/>
          <ac:spMkLst>
            <pc:docMk/>
            <pc:sldMk cId="52075641" sldId="263"/>
            <ac:spMk id="113" creationId="{6B139316-1E82-40B0-B43F-8CD451DCB040}"/>
          </ac:spMkLst>
        </pc:spChg>
        <pc:spChg chg="mod">
          <ac:chgData name="Yosyf Sheremeta" userId="549b95df-7274-41c0-91d2-3a69ac0a6573" providerId="ADAL" clId="{AA217831-9603-41BA-8177-A1D09E3D93B6}" dt="2020-06-11T22:41:42.331" v="2416"/>
          <ac:spMkLst>
            <pc:docMk/>
            <pc:sldMk cId="52075641" sldId="263"/>
            <ac:spMk id="115" creationId="{7CA95586-97F9-494A-BF97-5B15ED18D7A4}"/>
          </ac:spMkLst>
        </pc:spChg>
        <pc:spChg chg="mod">
          <ac:chgData name="Yosyf Sheremeta" userId="549b95df-7274-41c0-91d2-3a69ac0a6573" providerId="ADAL" clId="{AA217831-9603-41BA-8177-A1D09E3D93B6}" dt="2020-06-11T22:41:42.331" v="2416"/>
          <ac:spMkLst>
            <pc:docMk/>
            <pc:sldMk cId="52075641" sldId="263"/>
            <ac:spMk id="116" creationId="{122BBF0E-6AB9-4FF0-AA9B-C9BF28890EF8}"/>
          </ac:spMkLst>
        </pc:spChg>
        <pc:spChg chg="add mod">
          <ac:chgData name="Yosyf Sheremeta" userId="549b95df-7274-41c0-91d2-3a69ac0a6573" providerId="ADAL" clId="{AA217831-9603-41BA-8177-A1D09E3D93B6}" dt="2020-06-15T18:22:13.173" v="3548" actId="2710"/>
          <ac:spMkLst>
            <pc:docMk/>
            <pc:sldMk cId="52075641" sldId="263"/>
            <ac:spMk id="117" creationId="{09F9B948-3C95-47EB-AA8C-149403AAD086}"/>
          </ac:spMkLst>
        </pc:spChg>
        <pc:grpChg chg="add mod">
          <ac:chgData name="Yosyf Sheremeta" userId="549b95df-7274-41c0-91d2-3a69ac0a6573" providerId="ADAL" clId="{AA217831-9603-41BA-8177-A1D09E3D93B6}" dt="2020-06-15T17:10:01.056" v="2544" actId="1076"/>
          <ac:grpSpMkLst>
            <pc:docMk/>
            <pc:sldMk cId="52075641" sldId="263"/>
            <ac:grpSpMk id="23" creationId="{4DCA8040-68C4-4EEC-8999-28FA5F08FC96}"/>
          </ac:grpSpMkLst>
        </pc:grpChg>
        <pc:grpChg chg="add mod">
          <ac:chgData name="Yosyf Sheremeta" userId="549b95df-7274-41c0-91d2-3a69ac0a6573" providerId="ADAL" clId="{AA217831-9603-41BA-8177-A1D09E3D93B6}" dt="2020-06-15T17:10:01.056" v="2544" actId="1076"/>
          <ac:grpSpMkLst>
            <pc:docMk/>
            <pc:sldMk cId="52075641" sldId="263"/>
            <ac:grpSpMk id="26" creationId="{D88249CA-A04E-4BB7-8F59-B223327B2C68}"/>
          </ac:grpSpMkLst>
        </pc:grpChg>
        <pc:grpChg chg="add mod">
          <ac:chgData name="Yosyf Sheremeta" userId="549b95df-7274-41c0-91d2-3a69ac0a6573" providerId="ADAL" clId="{AA217831-9603-41BA-8177-A1D09E3D93B6}" dt="2020-06-15T17:10:01.056" v="2544" actId="1076"/>
          <ac:grpSpMkLst>
            <pc:docMk/>
            <pc:sldMk cId="52075641" sldId="263"/>
            <ac:grpSpMk id="31" creationId="{60222415-C49B-4600-A56B-409B5A2CAB26}"/>
          </ac:grpSpMkLst>
        </pc:grpChg>
        <pc:grpChg chg="add mod">
          <ac:chgData name="Yosyf Sheremeta" userId="549b95df-7274-41c0-91d2-3a69ac0a6573" providerId="ADAL" clId="{AA217831-9603-41BA-8177-A1D09E3D93B6}" dt="2020-06-15T17:10:01.056" v="2544" actId="1076"/>
          <ac:grpSpMkLst>
            <pc:docMk/>
            <pc:sldMk cId="52075641" sldId="263"/>
            <ac:grpSpMk id="35" creationId="{DAB4733C-24EB-4361-9F3B-54532078703E}"/>
          </ac:grpSpMkLst>
        </pc:grpChg>
        <pc:grpChg chg="add mod">
          <ac:chgData name="Yosyf Sheremeta" userId="549b95df-7274-41c0-91d2-3a69ac0a6573" providerId="ADAL" clId="{AA217831-9603-41BA-8177-A1D09E3D93B6}" dt="2020-06-15T17:10:01.056" v="2544" actId="1076"/>
          <ac:grpSpMkLst>
            <pc:docMk/>
            <pc:sldMk cId="52075641" sldId="263"/>
            <ac:grpSpMk id="38" creationId="{8EE7849C-8AF0-4B26-B352-3E2BB6987FC6}"/>
          </ac:grpSpMkLst>
        </pc:grpChg>
        <pc:grpChg chg="add mod">
          <ac:chgData name="Yosyf Sheremeta" userId="549b95df-7274-41c0-91d2-3a69ac0a6573" providerId="ADAL" clId="{AA217831-9603-41BA-8177-A1D09E3D93B6}" dt="2020-06-15T17:10:01.056" v="2544" actId="1076"/>
          <ac:grpSpMkLst>
            <pc:docMk/>
            <pc:sldMk cId="52075641" sldId="263"/>
            <ac:grpSpMk id="46" creationId="{07DF963B-3DB5-4319-B56C-FD1E845287F6}"/>
          </ac:grpSpMkLst>
        </pc:grpChg>
        <pc:grpChg chg="add mod">
          <ac:chgData name="Yosyf Sheremeta" userId="549b95df-7274-41c0-91d2-3a69ac0a6573" providerId="ADAL" clId="{AA217831-9603-41BA-8177-A1D09E3D93B6}" dt="2020-06-15T17:10:01.056" v="2544" actId="1076"/>
          <ac:grpSpMkLst>
            <pc:docMk/>
            <pc:sldMk cId="52075641" sldId="263"/>
            <ac:grpSpMk id="49" creationId="{C8A78685-ECDB-45A4-9A04-69A5FCFDCE53}"/>
          </ac:grpSpMkLst>
        </pc:grpChg>
        <pc:grpChg chg="add del mod">
          <ac:chgData name="Yosyf Sheremeta" userId="549b95df-7274-41c0-91d2-3a69ac0a6573" providerId="ADAL" clId="{AA217831-9603-41BA-8177-A1D09E3D93B6}" dt="2020-06-11T22:40:17.679" v="2409"/>
          <ac:grpSpMkLst>
            <pc:docMk/>
            <pc:sldMk cId="52075641" sldId="263"/>
            <ac:grpSpMk id="52" creationId="{46F7569A-E16E-4C29-ADA8-8E268529483A}"/>
          </ac:grpSpMkLst>
        </pc:grpChg>
        <pc:grpChg chg="add del mod">
          <ac:chgData name="Yosyf Sheremeta" userId="549b95df-7274-41c0-91d2-3a69ac0a6573" providerId="ADAL" clId="{AA217831-9603-41BA-8177-A1D09E3D93B6}" dt="2020-06-11T22:40:17.679" v="2409"/>
          <ac:grpSpMkLst>
            <pc:docMk/>
            <pc:sldMk cId="52075641" sldId="263"/>
            <ac:grpSpMk id="56" creationId="{E8D3336C-2DA2-42D7-A625-CABAAF7E62A1}"/>
          </ac:grpSpMkLst>
        </pc:grpChg>
        <pc:grpChg chg="add del mod">
          <ac:chgData name="Yosyf Sheremeta" userId="549b95df-7274-41c0-91d2-3a69ac0a6573" providerId="ADAL" clId="{AA217831-9603-41BA-8177-A1D09E3D93B6}" dt="2020-06-11T22:40:17.679" v="2409"/>
          <ac:grpSpMkLst>
            <pc:docMk/>
            <pc:sldMk cId="52075641" sldId="263"/>
            <ac:grpSpMk id="60" creationId="{ED79BADD-4A72-4747-A11B-2E5C5D0A36BA}"/>
          </ac:grpSpMkLst>
        </pc:grpChg>
        <pc:grpChg chg="add del mod">
          <ac:chgData name="Yosyf Sheremeta" userId="549b95df-7274-41c0-91d2-3a69ac0a6573" providerId="ADAL" clId="{AA217831-9603-41BA-8177-A1D09E3D93B6}" dt="2020-06-11T22:40:17.679" v="2409"/>
          <ac:grpSpMkLst>
            <pc:docMk/>
            <pc:sldMk cId="52075641" sldId="263"/>
            <ac:grpSpMk id="64" creationId="{C06A8BD0-DD44-4B8E-B113-DA6EEB41D285}"/>
          </ac:grpSpMkLst>
        </pc:grpChg>
        <pc:grpChg chg="add del mod">
          <ac:chgData name="Yosyf Sheremeta" userId="549b95df-7274-41c0-91d2-3a69ac0a6573" providerId="ADAL" clId="{AA217831-9603-41BA-8177-A1D09E3D93B6}" dt="2020-06-11T22:40:17.679" v="2409"/>
          <ac:grpSpMkLst>
            <pc:docMk/>
            <pc:sldMk cId="52075641" sldId="263"/>
            <ac:grpSpMk id="68" creationId="{3A0647BE-DB3D-4F3F-8627-901E7FBA30C1}"/>
          </ac:grpSpMkLst>
        </pc:grpChg>
        <pc:grpChg chg="add mod">
          <ac:chgData name="Yosyf Sheremeta" userId="549b95df-7274-41c0-91d2-3a69ac0a6573" providerId="ADAL" clId="{AA217831-9603-41BA-8177-A1D09E3D93B6}" dt="2020-06-15T20:21:22.920" v="3672" actId="1076"/>
          <ac:grpSpMkLst>
            <pc:docMk/>
            <pc:sldMk cId="52075641" sldId="263"/>
            <ac:grpSpMk id="71" creationId="{CE03E33E-0889-464B-A5DB-7D51C4A3A009}"/>
          </ac:grpSpMkLst>
        </pc:grpChg>
        <pc:grpChg chg="add del mod">
          <ac:chgData name="Yosyf Sheremeta" userId="549b95df-7274-41c0-91d2-3a69ac0a6573" providerId="ADAL" clId="{AA217831-9603-41BA-8177-A1D09E3D93B6}" dt="2020-06-11T22:40:28.008" v="2413" actId="478"/>
          <ac:grpSpMkLst>
            <pc:docMk/>
            <pc:sldMk cId="52075641" sldId="263"/>
            <ac:grpSpMk id="72" creationId="{1B8DC771-3E33-4D4B-B336-30437406B4D7}"/>
          </ac:grpSpMkLst>
        </pc:grpChg>
        <pc:grpChg chg="add mod">
          <ac:chgData name="Yosyf Sheremeta" userId="549b95df-7274-41c0-91d2-3a69ac0a6573" providerId="ADAL" clId="{AA217831-9603-41BA-8177-A1D09E3D93B6}" dt="2020-06-15T18:19:04.921" v="3510" actId="1076"/>
          <ac:grpSpMkLst>
            <pc:docMk/>
            <pc:sldMk cId="52075641" sldId="263"/>
            <ac:grpSpMk id="76" creationId="{90B80E31-F5E5-46EC-94D3-DCA4FB3E8630}"/>
          </ac:grpSpMkLst>
        </pc:grpChg>
        <pc:grpChg chg="add mod">
          <ac:chgData name="Yosyf Sheremeta" userId="549b95df-7274-41c0-91d2-3a69ac0a6573" providerId="ADAL" clId="{AA217831-9603-41BA-8177-A1D09E3D93B6}" dt="2020-06-16T14:46:37.981" v="4310" actId="1076"/>
          <ac:grpSpMkLst>
            <pc:docMk/>
            <pc:sldMk cId="52075641" sldId="263"/>
            <ac:grpSpMk id="80" creationId="{2A68A9C2-E76C-4BE0-B5B3-2F850574ECD2}"/>
          </ac:grpSpMkLst>
        </pc:grpChg>
        <pc:grpChg chg="add mod">
          <ac:chgData name="Yosyf Sheremeta" userId="549b95df-7274-41c0-91d2-3a69ac0a6573" providerId="ADAL" clId="{AA217831-9603-41BA-8177-A1D09E3D93B6}" dt="2020-06-15T18:23:21.636" v="3557" actId="1076"/>
          <ac:grpSpMkLst>
            <pc:docMk/>
            <pc:sldMk cId="52075641" sldId="263"/>
            <ac:grpSpMk id="84" creationId="{DF464DA1-C524-4BBB-9A5C-77EC5E244569}"/>
          </ac:grpSpMkLst>
        </pc:grpChg>
        <pc:grpChg chg="add mod">
          <ac:chgData name="Yosyf Sheremeta" userId="549b95df-7274-41c0-91d2-3a69ac0a6573" providerId="ADAL" clId="{AA217831-9603-41BA-8177-A1D09E3D93B6}" dt="2020-06-16T14:46:50.058" v="4311" actId="1076"/>
          <ac:grpSpMkLst>
            <pc:docMk/>
            <pc:sldMk cId="52075641" sldId="263"/>
            <ac:grpSpMk id="88" creationId="{45A468E0-4223-457C-8B7C-AC0645FDC664}"/>
          </ac:grpSpMkLst>
        </pc:grpChg>
        <pc:grpChg chg="add del mod">
          <ac:chgData name="Yosyf Sheremeta" userId="549b95df-7274-41c0-91d2-3a69ac0a6573" providerId="ADAL" clId="{AA217831-9603-41BA-8177-A1D09E3D93B6}" dt="2020-06-11T22:41:47.097" v="2417" actId="478"/>
          <ac:grpSpMkLst>
            <pc:docMk/>
            <pc:sldMk cId="52075641" sldId="263"/>
            <ac:grpSpMk id="92" creationId="{F4EA3EA8-B95E-4660-92EF-2661A3BD779F}"/>
          </ac:grpSpMkLst>
        </pc:grpChg>
        <pc:grpChg chg="add del mod">
          <ac:chgData name="Yosyf Sheremeta" userId="549b95df-7274-41c0-91d2-3a69ac0a6573" providerId="ADAL" clId="{AA217831-9603-41BA-8177-A1D09E3D93B6}" dt="2020-06-11T22:41:48.002" v="2418" actId="478"/>
          <ac:grpSpMkLst>
            <pc:docMk/>
            <pc:sldMk cId="52075641" sldId="263"/>
            <ac:grpSpMk id="95" creationId="{0496FD96-A5B8-46D8-9328-0D249C4DDB7F}"/>
          </ac:grpSpMkLst>
        </pc:grpChg>
        <pc:grpChg chg="add del mod">
          <ac:chgData name="Yosyf Sheremeta" userId="549b95df-7274-41c0-91d2-3a69ac0a6573" providerId="ADAL" clId="{AA217831-9603-41BA-8177-A1D09E3D93B6}" dt="2020-06-11T22:41:50.346" v="2419" actId="478"/>
          <ac:grpSpMkLst>
            <pc:docMk/>
            <pc:sldMk cId="52075641" sldId="263"/>
            <ac:grpSpMk id="98" creationId="{246E39DB-A9A4-440C-A51B-247EEE68F5E1}"/>
          </ac:grpSpMkLst>
        </pc:grpChg>
        <pc:grpChg chg="add mod">
          <ac:chgData name="Yosyf Sheremeta" userId="549b95df-7274-41c0-91d2-3a69ac0a6573" providerId="ADAL" clId="{AA217831-9603-41BA-8177-A1D09E3D93B6}" dt="2020-06-15T20:21:22.920" v="3672" actId="1076"/>
          <ac:grpSpMkLst>
            <pc:docMk/>
            <pc:sldMk cId="52075641" sldId="263"/>
            <ac:grpSpMk id="102" creationId="{40EEEB68-BD80-4AEA-99B0-ABCFD2A15C7E}"/>
          </ac:grpSpMkLst>
        </pc:grpChg>
        <pc:grpChg chg="add mod">
          <ac:chgData name="Yosyf Sheremeta" userId="549b95df-7274-41c0-91d2-3a69ac0a6573" providerId="ADAL" clId="{AA217831-9603-41BA-8177-A1D09E3D93B6}" dt="2020-06-15T20:21:22.920" v="3672" actId="1076"/>
          <ac:grpSpMkLst>
            <pc:docMk/>
            <pc:sldMk cId="52075641" sldId="263"/>
            <ac:grpSpMk id="106" creationId="{82A4E6D7-061B-43A9-ADC3-E9011A45673C}"/>
          </ac:grpSpMkLst>
        </pc:grpChg>
        <pc:grpChg chg="add del mod">
          <ac:chgData name="Yosyf Sheremeta" userId="549b95df-7274-41c0-91d2-3a69ac0a6573" providerId="ADAL" clId="{AA217831-9603-41BA-8177-A1D09E3D93B6}" dt="2020-06-15T17:10:25.139" v="2547" actId="478"/>
          <ac:grpSpMkLst>
            <pc:docMk/>
            <pc:sldMk cId="52075641" sldId="263"/>
            <ac:grpSpMk id="110" creationId="{E983C7BD-A7B4-45B1-B510-023EA06B415E}"/>
          </ac:grpSpMkLst>
        </pc:grpChg>
        <pc:grpChg chg="add mod">
          <ac:chgData name="Yosyf Sheremeta" userId="549b95df-7274-41c0-91d2-3a69ac0a6573" providerId="ADAL" clId="{AA217831-9603-41BA-8177-A1D09E3D93B6}" dt="2020-06-16T14:47:18.081" v="4313" actId="1076"/>
          <ac:grpSpMkLst>
            <pc:docMk/>
            <pc:sldMk cId="52075641" sldId="263"/>
            <ac:grpSpMk id="114" creationId="{68D45406-59E4-43E7-A2D5-1DD6B371C0D8}"/>
          </ac:grpSpMkLst>
        </pc:grpChg>
        <pc:graphicFrameChg chg="del">
          <ac:chgData name="Yosyf Sheremeta" userId="549b95df-7274-41c0-91d2-3a69ac0a6573" providerId="ADAL" clId="{AA217831-9603-41BA-8177-A1D09E3D93B6}" dt="2020-06-11T22:33:42.056" v="2393" actId="478"/>
          <ac:graphicFrameMkLst>
            <pc:docMk/>
            <pc:sldMk cId="52075641" sldId="263"/>
            <ac:graphicFrameMk id="3" creationId="{00000000-0000-0000-0000-000000000000}"/>
          </ac:graphicFrameMkLst>
        </pc:graphicFrameChg>
        <pc:graphicFrameChg chg="del">
          <ac:chgData name="Yosyf Sheremeta" userId="549b95df-7274-41c0-91d2-3a69ac0a6573" providerId="ADAL" clId="{AA217831-9603-41BA-8177-A1D09E3D93B6}" dt="2020-06-11T22:33:42.056" v="2393" actId="478"/>
          <ac:graphicFrameMkLst>
            <pc:docMk/>
            <pc:sldMk cId="52075641" sldId="263"/>
            <ac:graphicFrameMk id="4" creationId="{00000000-0000-0000-0000-000000000000}"/>
          </ac:graphicFrameMkLst>
        </pc:graphicFrameChg>
        <pc:graphicFrameChg chg="del">
          <ac:chgData name="Yosyf Sheremeta" userId="549b95df-7274-41c0-91d2-3a69ac0a6573" providerId="ADAL" clId="{AA217831-9603-41BA-8177-A1D09E3D93B6}" dt="2020-06-11T22:33:42.056" v="2393" actId="478"/>
          <ac:graphicFrameMkLst>
            <pc:docMk/>
            <pc:sldMk cId="52075641" sldId="263"/>
            <ac:graphicFrameMk id="5" creationId="{00000000-0000-0000-0000-000000000000}"/>
          </ac:graphicFrameMkLst>
        </pc:graphicFrameChg>
        <pc:graphicFrameChg chg="del">
          <ac:chgData name="Yosyf Sheremeta" userId="549b95df-7274-41c0-91d2-3a69ac0a6573" providerId="ADAL" clId="{AA217831-9603-41BA-8177-A1D09E3D93B6}" dt="2020-06-11T22:33:57.956" v="2395" actId="478"/>
          <ac:graphicFrameMkLst>
            <pc:docMk/>
            <pc:sldMk cId="52075641" sldId="263"/>
            <ac:graphicFrameMk id="6" creationId="{00000000-0000-0000-0000-000000000000}"/>
          </ac:graphicFrameMkLst>
        </pc:graphicFrameChg>
      </pc:sldChg>
      <pc:sldChg chg="addSp delSp modSp del mod ord delAnim modAnim">
        <pc:chgData name="Yosyf Sheremeta" userId="549b95df-7274-41c0-91d2-3a69ac0a6573" providerId="ADAL" clId="{AA217831-9603-41BA-8177-A1D09E3D93B6}" dt="2020-06-15T20:19:21.675" v="3622" actId="47"/>
        <pc:sldMkLst>
          <pc:docMk/>
          <pc:sldMk cId="1377493107" sldId="264"/>
        </pc:sldMkLst>
        <pc:spChg chg="del">
          <ac:chgData name="Yosyf Sheremeta" userId="549b95df-7274-41c0-91d2-3a69ac0a6573" providerId="ADAL" clId="{AA217831-9603-41BA-8177-A1D09E3D93B6}" dt="2020-06-15T17:51:36.855" v="3079" actId="478"/>
          <ac:spMkLst>
            <pc:docMk/>
            <pc:sldMk cId="1377493107" sldId="264"/>
            <ac:spMk id="4" creationId="{00000000-0000-0000-0000-000000000000}"/>
          </ac:spMkLst>
        </pc:spChg>
        <pc:spChg chg="del">
          <ac:chgData name="Yosyf Sheremeta" userId="549b95df-7274-41c0-91d2-3a69ac0a6573" providerId="ADAL" clId="{AA217831-9603-41BA-8177-A1D09E3D93B6}" dt="2020-06-15T17:51:36.855" v="3079" actId="478"/>
          <ac:spMkLst>
            <pc:docMk/>
            <pc:sldMk cId="1377493107" sldId="264"/>
            <ac:spMk id="5" creationId="{00000000-0000-0000-0000-000000000000}"/>
          </ac:spMkLst>
        </pc:spChg>
        <pc:spChg chg="del">
          <ac:chgData name="Yosyf Sheremeta" userId="549b95df-7274-41c0-91d2-3a69ac0a6573" providerId="ADAL" clId="{AA217831-9603-41BA-8177-A1D09E3D93B6}" dt="2020-06-15T17:51:36.855" v="3079" actId="478"/>
          <ac:spMkLst>
            <pc:docMk/>
            <pc:sldMk cId="1377493107" sldId="264"/>
            <ac:spMk id="7" creationId="{00000000-0000-0000-0000-000000000000}"/>
          </ac:spMkLst>
        </pc:spChg>
        <pc:spChg chg="del">
          <ac:chgData name="Yosyf Sheremeta" userId="549b95df-7274-41c0-91d2-3a69ac0a6573" providerId="ADAL" clId="{AA217831-9603-41BA-8177-A1D09E3D93B6}" dt="2020-06-15T17:51:36.855" v="3079" actId="478"/>
          <ac:spMkLst>
            <pc:docMk/>
            <pc:sldMk cId="1377493107" sldId="264"/>
            <ac:spMk id="8" creationId="{00000000-0000-0000-0000-000000000000}"/>
          </ac:spMkLst>
        </pc:spChg>
        <pc:spChg chg="del">
          <ac:chgData name="Yosyf Sheremeta" userId="549b95df-7274-41c0-91d2-3a69ac0a6573" providerId="ADAL" clId="{AA217831-9603-41BA-8177-A1D09E3D93B6}" dt="2020-06-15T17:51:36.855" v="3079" actId="478"/>
          <ac:spMkLst>
            <pc:docMk/>
            <pc:sldMk cId="1377493107" sldId="264"/>
            <ac:spMk id="10" creationId="{00000000-0000-0000-0000-000000000000}"/>
          </ac:spMkLst>
        </pc:spChg>
        <pc:spChg chg="del">
          <ac:chgData name="Yosyf Sheremeta" userId="549b95df-7274-41c0-91d2-3a69ac0a6573" providerId="ADAL" clId="{AA217831-9603-41BA-8177-A1D09E3D93B6}" dt="2020-06-15T17:51:36.855" v="3079" actId="478"/>
          <ac:spMkLst>
            <pc:docMk/>
            <pc:sldMk cId="1377493107" sldId="264"/>
            <ac:spMk id="11" creationId="{00000000-0000-0000-0000-000000000000}"/>
          </ac:spMkLst>
        </pc:spChg>
        <pc:spChg chg="del">
          <ac:chgData name="Yosyf Sheremeta" userId="549b95df-7274-41c0-91d2-3a69ac0a6573" providerId="ADAL" clId="{AA217831-9603-41BA-8177-A1D09E3D93B6}" dt="2020-06-15T17:51:36.855" v="3079" actId="478"/>
          <ac:spMkLst>
            <pc:docMk/>
            <pc:sldMk cId="1377493107" sldId="264"/>
            <ac:spMk id="13" creationId="{00000000-0000-0000-0000-000000000000}"/>
          </ac:spMkLst>
        </pc:spChg>
        <pc:spChg chg="del">
          <ac:chgData name="Yosyf Sheremeta" userId="549b95df-7274-41c0-91d2-3a69ac0a6573" providerId="ADAL" clId="{AA217831-9603-41BA-8177-A1D09E3D93B6}" dt="2020-06-15T17:51:36.855" v="3079" actId="478"/>
          <ac:spMkLst>
            <pc:docMk/>
            <pc:sldMk cId="1377493107" sldId="264"/>
            <ac:spMk id="14" creationId="{00000000-0000-0000-0000-000000000000}"/>
          </ac:spMkLst>
        </pc:spChg>
        <pc:spChg chg="del">
          <ac:chgData name="Yosyf Sheremeta" userId="549b95df-7274-41c0-91d2-3a69ac0a6573" providerId="ADAL" clId="{AA217831-9603-41BA-8177-A1D09E3D93B6}" dt="2020-06-15T17:51:36.855" v="3079" actId="478"/>
          <ac:spMkLst>
            <pc:docMk/>
            <pc:sldMk cId="1377493107" sldId="264"/>
            <ac:spMk id="16" creationId="{00000000-0000-0000-0000-000000000000}"/>
          </ac:spMkLst>
        </pc:spChg>
        <pc:spChg chg="del">
          <ac:chgData name="Yosyf Sheremeta" userId="549b95df-7274-41c0-91d2-3a69ac0a6573" providerId="ADAL" clId="{AA217831-9603-41BA-8177-A1D09E3D93B6}" dt="2020-06-15T17:51:36.855" v="3079" actId="478"/>
          <ac:spMkLst>
            <pc:docMk/>
            <pc:sldMk cId="1377493107" sldId="264"/>
            <ac:spMk id="17" creationId="{00000000-0000-0000-0000-000000000000}"/>
          </ac:spMkLst>
        </pc:spChg>
        <pc:spChg chg="del">
          <ac:chgData name="Yosyf Sheremeta" userId="549b95df-7274-41c0-91d2-3a69ac0a6573" providerId="ADAL" clId="{AA217831-9603-41BA-8177-A1D09E3D93B6}" dt="2020-06-15T17:51:36.855" v="3079" actId="478"/>
          <ac:spMkLst>
            <pc:docMk/>
            <pc:sldMk cId="1377493107" sldId="264"/>
            <ac:spMk id="19" creationId="{00000000-0000-0000-0000-000000000000}"/>
          </ac:spMkLst>
        </pc:spChg>
        <pc:spChg chg="del">
          <ac:chgData name="Yosyf Sheremeta" userId="549b95df-7274-41c0-91d2-3a69ac0a6573" providerId="ADAL" clId="{AA217831-9603-41BA-8177-A1D09E3D93B6}" dt="2020-06-15T17:51:36.855" v="3079" actId="478"/>
          <ac:spMkLst>
            <pc:docMk/>
            <pc:sldMk cId="1377493107" sldId="264"/>
            <ac:spMk id="20" creationId="{00000000-0000-0000-0000-000000000000}"/>
          </ac:spMkLst>
        </pc:spChg>
        <pc:spChg chg="add mod">
          <ac:chgData name="Yosyf Sheremeta" userId="549b95df-7274-41c0-91d2-3a69ac0a6573" providerId="ADAL" clId="{AA217831-9603-41BA-8177-A1D09E3D93B6}" dt="2020-06-15T18:33:04.027" v="3569" actId="255"/>
          <ac:spMkLst>
            <pc:docMk/>
            <pc:sldMk cId="1377493107" sldId="264"/>
            <ac:spMk id="21" creationId="{4FD4A128-B04F-45EC-BFE2-2F93266FFC23}"/>
          </ac:spMkLst>
        </pc:spChg>
        <pc:spChg chg="mod">
          <ac:chgData name="Yosyf Sheremeta" userId="549b95df-7274-41c0-91d2-3a69ac0a6573" providerId="ADAL" clId="{AA217831-9603-41BA-8177-A1D09E3D93B6}" dt="2020-06-15T19:16:14.728" v="3583" actId="20577"/>
          <ac:spMkLst>
            <pc:docMk/>
            <pc:sldMk cId="1377493107" sldId="264"/>
            <ac:spMk id="25" creationId="{B0EB9027-0500-4947-8C21-46A678E06CF5}"/>
          </ac:spMkLst>
        </pc:spChg>
        <pc:spChg chg="add mod">
          <ac:chgData name="Yosyf Sheremeta" userId="549b95df-7274-41c0-91d2-3a69ac0a6573" providerId="ADAL" clId="{AA217831-9603-41BA-8177-A1D09E3D93B6}" dt="2020-06-15T18:33:04.027" v="3569" actId="255"/>
          <ac:spMkLst>
            <pc:docMk/>
            <pc:sldMk cId="1377493107" sldId="264"/>
            <ac:spMk id="34" creationId="{5CCF8559-8AD0-4659-90AF-5810292F5747}"/>
          </ac:spMkLst>
        </pc:spChg>
        <pc:spChg chg="add mod">
          <ac:chgData name="Yosyf Sheremeta" userId="549b95df-7274-41c0-91d2-3a69ac0a6573" providerId="ADAL" clId="{AA217831-9603-41BA-8177-A1D09E3D93B6}" dt="2020-06-15T18:33:04.027" v="3569" actId="255"/>
          <ac:spMkLst>
            <pc:docMk/>
            <pc:sldMk cId="1377493107" sldId="264"/>
            <ac:spMk id="35" creationId="{0E58221C-CA04-41F4-8E6A-9993F882797B}"/>
          </ac:spMkLst>
        </pc:spChg>
        <pc:spChg chg="add mod">
          <ac:chgData name="Yosyf Sheremeta" userId="549b95df-7274-41c0-91d2-3a69ac0a6573" providerId="ADAL" clId="{AA217831-9603-41BA-8177-A1D09E3D93B6}" dt="2020-06-15T18:33:04.027" v="3569" actId="255"/>
          <ac:spMkLst>
            <pc:docMk/>
            <pc:sldMk cId="1377493107" sldId="264"/>
            <ac:spMk id="36" creationId="{53C179AB-B041-4365-A36D-C947528C1B8D}"/>
          </ac:spMkLst>
        </pc:spChg>
        <pc:spChg chg="add mod">
          <ac:chgData name="Yosyf Sheremeta" userId="549b95df-7274-41c0-91d2-3a69ac0a6573" providerId="ADAL" clId="{AA217831-9603-41BA-8177-A1D09E3D93B6}" dt="2020-06-15T19:51:30.252" v="3587" actId="20577"/>
          <ac:spMkLst>
            <pc:docMk/>
            <pc:sldMk cId="1377493107" sldId="264"/>
            <ac:spMk id="37" creationId="{4DBA4707-3F06-40BE-A18A-83003278E79D}"/>
          </ac:spMkLst>
        </pc:spChg>
        <pc:spChg chg="add mod">
          <ac:chgData name="Yosyf Sheremeta" userId="549b95df-7274-41c0-91d2-3a69ac0a6573" providerId="ADAL" clId="{AA217831-9603-41BA-8177-A1D09E3D93B6}" dt="2020-06-15T19:45:46.068" v="3584" actId="113"/>
          <ac:spMkLst>
            <pc:docMk/>
            <pc:sldMk cId="1377493107" sldId="264"/>
            <ac:spMk id="38" creationId="{4981BB35-81E1-43EC-AE8F-E16AC669AA14}"/>
          </ac:spMkLst>
        </pc:spChg>
        <pc:spChg chg="add mod">
          <ac:chgData name="Yosyf Sheremeta" userId="549b95df-7274-41c0-91d2-3a69ac0a6573" providerId="ADAL" clId="{AA217831-9603-41BA-8177-A1D09E3D93B6}" dt="2020-06-15T18:33:04.027" v="3569" actId="255"/>
          <ac:spMkLst>
            <pc:docMk/>
            <pc:sldMk cId="1377493107" sldId="264"/>
            <ac:spMk id="39" creationId="{CADD4CDB-CDCF-40E2-A4C2-E0B15CAC7D24}"/>
          </ac:spMkLst>
        </pc:spChg>
        <pc:spChg chg="add mod">
          <ac:chgData name="Yosyf Sheremeta" userId="549b95df-7274-41c0-91d2-3a69ac0a6573" providerId="ADAL" clId="{AA217831-9603-41BA-8177-A1D09E3D93B6}" dt="2020-06-15T18:33:04.027" v="3569" actId="255"/>
          <ac:spMkLst>
            <pc:docMk/>
            <pc:sldMk cId="1377493107" sldId="264"/>
            <ac:spMk id="40" creationId="{CE6E8746-A675-49C5-8622-A85957105658}"/>
          </ac:spMkLst>
        </pc:spChg>
        <pc:spChg chg="add mod">
          <ac:chgData name="Yosyf Sheremeta" userId="549b95df-7274-41c0-91d2-3a69ac0a6573" providerId="ADAL" clId="{AA217831-9603-41BA-8177-A1D09E3D93B6}" dt="2020-06-15T18:33:04.027" v="3569" actId="255"/>
          <ac:spMkLst>
            <pc:docMk/>
            <pc:sldMk cId="1377493107" sldId="264"/>
            <ac:spMk id="41" creationId="{1CA8C2AC-DD7A-45F4-906C-C062321FD194}"/>
          </ac:spMkLst>
        </pc:spChg>
        <pc:spChg chg="add del mod">
          <ac:chgData name="Yosyf Sheremeta" userId="549b95df-7274-41c0-91d2-3a69ac0a6573" providerId="ADAL" clId="{AA217831-9603-41BA-8177-A1D09E3D93B6}" dt="2020-06-15T19:45:48.553" v="3585" actId="478"/>
          <ac:spMkLst>
            <pc:docMk/>
            <pc:sldMk cId="1377493107" sldId="264"/>
            <ac:spMk id="42" creationId="{AF5F1EE7-CFA2-4694-ADE4-7E5B1E2BBD71}"/>
          </ac:spMkLst>
        </pc:spChg>
        <pc:spChg chg="add mod">
          <ac:chgData name="Yosyf Sheremeta" userId="549b95df-7274-41c0-91d2-3a69ac0a6573" providerId="ADAL" clId="{AA217831-9603-41BA-8177-A1D09E3D93B6}" dt="2020-06-15T18:33:04.027" v="3569" actId="255"/>
          <ac:spMkLst>
            <pc:docMk/>
            <pc:sldMk cId="1377493107" sldId="264"/>
            <ac:spMk id="43" creationId="{E72344E2-6297-4E09-BCAA-978774C5FDE7}"/>
          </ac:spMkLst>
        </pc:spChg>
        <pc:picChg chg="add del mod">
          <ac:chgData name="Yosyf Sheremeta" userId="549b95df-7274-41c0-91d2-3a69ac0a6573" providerId="ADAL" clId="{AA217831-9603-41BA-8177-A1D09E3D93B6}" dt="2020-06-11T19:55:53.328" v="1802" actId="21"/>
          <ac:picMkLst>
            <pc:docMk/>
            <pc:sldMk cId="1377493107" sldId="264"/>
            <ac:picMk id="3" creationId="{17B491BB-3B72-430C-BF70-6A9D0A6E8694}"/>
          </ac:picMkLst>
        </pc:picChg>
        <pc:picChg chg="add mod">
          <ac:chgData name="Yosyf Sheremeta" userId="549b95df-7274-41c0-91d2-3a69ac0a6573" providerId="ADAL" clId="{AA217831-9603-41BA-8177-A1D09E3D93B6}" dt="2020-06-15T18:33:04.027" v="3569" actId="255"/>
          <ac:picMkLst>
            <pc:docMk/>
            <pc:sldMk cId="1377493107" sldId="264"/>
            <ac:picMk id="3" creationId="{BEFAEC0C-4376-4D3A-8D81-2ADC9E10C8C7}"/>
          </ac:picMkLst>
        </pc:picChg>
        <pc:picChg chg="add del mod">
          <ac:chgData name="Yosyf Sheremeta" userId="549b95df-7274-41c0-91d2-3a69ac0a6573" providerId="ADAL" clId="{AA217831-9603-41BA-8177-A1D09E3D93B6}" dt="2020-06-11T19:55:53.328" v="1802" actId="21"/>
          <ac:picMkLst>
            <pc:docMk/>
            <pc:sldMk cId="1377493107" sldId="264"/>
            <ac:picMk id="9" creationId="{02ED7351-2DC6-41F9-B391-09CECBBD9D23}"/>
          </ac:picMkLst>
        </pc:picChg>
        <pc:picChg chg="add del mod">
          <ac:chgData name="Yosyf Sheremeta" userId="549b95df-7274-41c0-91d2-3a69ac0a6573" providerId="ADAL" clId="{AA217831-9603-41BA-8177-A1D09E3D93B6}" dt="2020-06-15T18:23:59.267" v="3562" actId="478"/>
          <ac:picMkLst>
            <pc:docMk/>
            <pc:sldMk cId="1377493107" sldId="264"/>
            <ac:picMk id="9" creationId="{E71EF9BD-B72F-49E9-885F-09B8171DBBF5}"/>
          </ac:picMkLst>
        </pc:picChg>
        <pc:picChg chg="add del mod">
          <ac:chgData name="Yosyf Sheremeta" userId="549b95df-7274-41c0-91d2-3a69ac0a6573" providerId="ADAL" clId="{AA217831-9603-41BA-8177-A1D09E3D93B6}" dt="2020-06-15T18:24:02.454" v="3563" actId="478"/>
          <ac:picMkLst>
            <pc:docMk/>
            <pc:sldMk cId="1377493107" sldId="264"/>
            <ac:picMk id="15" creationId="{B419087C-C11C-4966-9FEC-6B8F0C2B9756}"/>
          </ac:picMkLst>
        </pc:picChg>
        <pc:picChg chg="add del mod">
          <ac:chgData name="Yosyf Sheremeta" userId="549b95df-7274-41c0-91d2-3a69ac0a6573" providerId="ADAL" clId="{AA217831-9603-41BA-8177-A1D09E3D93B6}" dt="2020-06-11T19:55:53.328" v="1802" actId="21"/>
          <ac:picMkLst>
            <pc:docMk/>
            <pc:sldMk cId="1377493107" sldId="264"/>
            <ac:picMk id="15" creationId="{FA99A907-FD4D-46DA-9949-F649894C4A89}"/>
          </ac:picMkLst>
        </pc:picChg>
        <pc:picChg chg="add del mod">
          <ac:chgData name="Yosyf Sheremeta" userId="549b95df-7274-41c0-91d2-3a69ac0a6573" providerId="ADAL" clId="{AA217831-9603-41BA-8177-A1D09E3D93B6}" dt="2020-06-11T19:55:53.328" v="1802" actId="21"/>
          <ac:picMkLst>
            <pc:docMk/>
            <pc:sldMk cId="1377493107" sldId="264"/>
            <ac:picMk id="21" creationId="{76062D83-5648-4BE3-8AD0-6FB1F589080E}"/>
          </ac:picMkLst>
        </pc:picChg>
        <pc:picChg chg="del">
          <ac:chgData name="Yosyf Sheremeta" userId="549b95df-7274-41c0-91d2-3a69ac0a6573" providerId="ADAL" clId="{AA217831-9603-41BA-8177-A1D09E3D93B6}" dt="2020-06-15T17:51:36.855" v="3079" actId="478"/>
          <ac:picMkLst>
            <pc:docMk/>
            <pc:sldMk cId="1377493107" sldId="264"/>
            <ac:picMk id="22" creationId="{6883AF46-BC64-5C43-A351-2710B36C6B9B}"/>
          </ac:picMkLst>
        </pc:picChg>
        <pc:picChg chg="add mod">
          <ac:chgData name="Yosyf Sheremeta" userId="549b95df-7274-41c0-91d2-3a69ac0a6573" providerId="ADAL" clId="{AA217831-9603-41BA-8177-A1D09E3D93B6}" dt="2020-06-15T18:33:04.027" v="3569" actId="255"/>
          <ac:picMkLst>
            <pc:docMk/>
            <pc:sldMk cId="1377493107" sldId="264"/>
            <ac:picMk id="23" creationId="{3C1DE8E4-BC66-4A30-86C6-A05FB0F40D86}"/>
          </ac:picMkLst>
        </pc:picChg>
        <pc:picChg chg="del">
          <ac:chgData name="Yosyf Sheremeta" userId="549b95df-7274-41c0-91d2-3a69ac0a6573" providerId="ADAL" clId="{AA217831-9603-41BA-8177-A1D09E3D93B6}" dt="2020-06-15T17:51:36.855" v="3079" actId="478"/>
          <ac:picMkLst>
            <pc:docMk/>
            <pc:sldMk cId="1377493107" sldId="264"/>
            <ac:picMk id="24" creationId="{5AA2606D-DBE8-5C44-A005-A79A39A90104}"/>
          </ac:picMkLst>
        </pc:picChg>
        <pc:picChg chg="del">
          <ac:chgData name="Yosyf Sheremeta" userId="549b95df-7274-41c0-91d2-3a69ac0a6573" providerId="ADAL" clId="{AA217831-9603-41BA-8177-A1D09E3D93B6}" dt="2020-06-15T17:51:36.855" v="3079" actId="478"/>
          <ac:picMkLst>
            <pc:docMk/>
            <pc:sldMk cId="1377493107" sldId="264"/>
            <ac:picMk id="26" creationId="{5D53D053-2424-454B-95D6-077B29C6C428}"/>
          </ac:picMkLst>
        </pc:picChg>
        <pc:picChg chg="add mod">
          <ac:chgData name="Yosyf Sheremeta" userId="549b95df-7274-41c0-91d2-3a69ac0a6573" providerId="ADAL" clId="{AA217831-9603-41BA-8177-A1D09E3D93B6}" dt="2020-06-15T18:33:04.027" v="3569" actId="255"/>
          <ac:picMkLst>
            <pc:docMk/>
            <pc:sldMk cId="1377493107" sldId="264"/>
            <ac:picMk id="27" creationId="{221DEE82-E34C-4B2B-A81D-E58B519C35EA}"/>
          </ac:picMkLst>
        </pc:picChg>
        <pc:picChg chg="add del mod">
          <ac:chgData name="Yosyf Sheremeta" userId="549b95df-7274-41c0-91d2-3a69ac0a6573" providerId="ADAL" clId="{AA217831-9603-41BA-8177-A1D09E3D93B6}" dt="2020-06-11T19:55:53.328" v="1802" actId="21"/>
          <ac:picMkLst>
            <pc:docMk/>
            <pc:sldMk cId="1377493107" sldId="264"/>
            <ac:picMk id="27" creationId="{698CF425-325B-459A-9912-F801312E08E0}"/>
          </ac:picMkLst>
        </pc:picChg>
        <pc:picChg chg="del">
          <ac:chgData name="Yosyf Sheremeta" userId="549b95df-7274-41c0-91d2-3a69ac0a6573" providerId="ADAL" clId="{AA217831-9603-41BA-8177-A1D09E3D93B6}" dt="2020-06-15T17:51:36.855" v="3079" actId="478"/>
          <ac:picMkLst>
            <pc:docMk/>
            <pc:sldMk cId="1377493107" sldId="264"/>
            <ac:picMk id="28" creationId="{C93A46BF-AD1C-AF45-8220-0C403AD22D3C}"/>
          </ac:picMkLst>
        </pc:picChg>
        <pc:picChg chg="add mod">
          <ac:chgData name="Yosyf Sheremeta" userId="549b95df-7274-41c0-91d2-3a69ac0a6573" providerId="ADAL" clId="{AA217831-9603-41BA-8177-A1D09E3D93B6}" dt="2020-06-15T18:33:04.027" v="3569" actId="255"/>
          <ac:picMkLst>
            <pc:docMk/>
            <pc:sldMk cId="1377493107" sldId="264"/>
            <ac:picMk id="29" creationId="{1789BF7C-3649-469A-B9CF-E3DBBC7393DE}"/>
          </ac:picMkLst>
        </pc:picChg>
        <pc:picChg chg="del">
          <ac:chgData name="Yosyf Sheremeta" userId="549b95df-7274-41c0-91d2-3a69ac0a6573" providerId="ADAL" clId="{AA217831-9603-41BA-8177-A1D09E3D93B6}" dt="2020-06-15T17:51:36.855" v="3079" actId="478"/>
          <ac:picMkLst>
            <pc:docMk/>
            <pc:sldMk cId="1377493107" sldId="264"/>
            <ac:picMk id="30" creationId="{645916D4-616B-7540-B9F1-9434E253C929}"/>
          </ac:picMkLst>
        </pc:picChg>
        <pc:picChg chg="add mod">
          <ac:chgData name="Yosyf Sheremeta" userId="549b95df-7274-41c0-91d2-3a69ac0a6573" providerId="ADAL" clId="{AA217831-9603-41BA-8177-A1D09E3D93B6}" dt="2020-06-15T18:33:04.027" v="3569" actId="255"/>
          <ac:picMkLst>
            <pc:docMk/>
            <pc:sldMk cId="1377493107" sldId="264"/>
            <ac:picMk id="31" creationId="{692F9447-017D-4AB3-B320-5DBDDB2473B9}"/>
          </ac:picMkLst>
        </pc:picChg>
        <pc:picChg chg="add del mod">
          <ac:chgData name="Yosyf Sheremeta" userId="549b95df-7274-41c0-91d2-3a69ac0a6573" providerId="ADAL" clId="{AA217831-9603-41BA-8177-A1D09E3D93B6}" dt="2020-06-11T19:55:53.328" v="1802" actId="21"/>
          <ac:picMkLst>
            <pc:docMk/>
            <pc:sldMk cId="1377493107" sldId="264"/>
            <ac:picMk id="31" creationId="{D391198C-E50B-44F1-B874-E67AF3EBE3DB}"/>
          </ac:picMkLst>
        </pc:picChg>
        <pc:picChg chg="del">
          <ac:chgData name="Yosyf Sheremeta" userId="549b95df-7274-41c0-91d2-3a69ac0a6573" providerId="ADAL" clId="{AA217831-9603-41BA-8177-A1D09E3D93B6}" dt="2020-06-15T17:51:36.855" v="3079" actId="478"/>
          <ac:picMkLst>
            <pc:docMk/>
            <pc:sldMk cId="1377493107" sldId="264"/>
            <ac:picMk id="32" creationId="{965F01AE-2EAD-A747-960C-03CD7B9FFB2E}"/>
          </ac:picMkLst>
        </pc:picChg>
        <pc:picChg chg="add mod">
          <ac:chgData name="Yosyf Sheremeta" userId="549b95df-7274-41c0-91d2-3a69ac0a6573" providerId="ADAL" clId="{AA217831-9603-41BA-8177-A1D09E3D93B6}" dt="2020-06-15T18:33:04.027" v="3569" actId="255"/>
          <ac:picMkLst>
            <pc:docMk/>
            <pc:sldMk cId="1377493107" sldId="264"/>
            <ac:picMk id="33" creationId="{B6A1292D-487C-4318-96EF-0725991A0683}"/>
          </ac:picMkLst>
        </pc:picChg>
        <pc:picChg chg="add del mod">
          <ac:chgData name="Yosyf Sheremeta" userId="549b95df-7274-41c0-91d2-3a69ac0a6573" providerId="ADAL" clId="{AA217831-9603-41BA-8177-A1D09E3D93B6}" dt="2020-06-11T19:55:53.328" v="1802" actId="21"/>
          <ac:picMkLst>
            <pc:docMk/>
            <pc:sldMk cId="1377493107" sldId="264"/>
            <ac:picMk id="34" creationId="{4DC19EE3-5488-4FC1-A576-E94790433D2E}"/>
          </ac:picMkLst>
        </pc:picChg>
        <pc:picChg chg="add mod">
          <ac:chgData name="Yosyf Sheremeta" userId="549b95df-7274-41c0-91d2-3a69ac0a6573" providerId="ADAL" clId="{AA217831-9603-41BA-8177-A1D09E3D93B6}" dt="2020-06-15T18:33:04.027" v="3569" actId="255"/>
          <ac:picMkLst>
            <pc:docMk/>
            <pc:sldMk cId="1377493107" sldId="264"/>
            <ac:picMk id="44" creationId="{722A2CB7-E222-499C-90AB-8694A6CA952C}"/>
          </ac:picMkLst>
        </pc:picChg>
        <pc:picChg chg="add mod">
          <ac:chgData name="Yosyf Sheremeta" userId="549b95df-7274-41c0-91d2-3a69ac0a6573" providerId="ADAL" clId="{AA217831-9603-41BA-8177-A1D09E3D93B6}" dt="2020-06-15T18:33:04.027" v="3569" actId="255"/>
          <ac:picMkLst>
            <pc:docMk/>
            <pc:sldMk cId="1377493107" sldId="264"/>
            <ac:picMk id="45" creationId="{FB194E5B-3AD4-4A06-B03B-2A3363493664}"/>
          </ac:picMkLst>
        </pc:picChg>
        <pc:picChg chg="add mod">
          <ac:chgData name="Yosyf Sheremeta" userId="549b95df-7274-41c0-91d2-3a69ac0a6573" providerId="ADAL" clId="{AA217831-9603-41BA-8177-A1D09E3D93B6}" dt="2020-06-15T18:33:04.027" v="3569" actId="255"/>
          <ac:picMkLst>
            <pc:docMk/>
            <pc:sldMk cId="1377493107" sldId="264"/>
            <ac:picMk id="46" creationId="{9682DCB0-F5E8-4D78-AE52-E46BDA81B967}"/>
          </ac:picMkLst>
        </pc:picChg>
        <pc:picChg chg="add mod">
          <ac:chgData name="Yosyf Sheremeta" userId="549b95df-7274-41c0-91d2-3a69ac0a6573" providerId="ADAL" clId="{AA217831-9603-41BA-8177-A1D09E3D93B6}" dt="2020-06-15T18:33:04.027" v="3569" actId="255"/>
          <ac:picMkLst>
            <pc:docMk/>
            <pc:sldMk cId="1377493107" sldId="264"/>
            <ac:picMk id="47" creationId="{E52DC40A-D96D-492C-A11E-59A28B5C34FE}"/>
          </ac:picMkLst>
        </pc:picChg>
      </pc:sldChg>
      <pc:sldChg chg="modSp del modAnim">
        <pc:chgData name="Yosyf Sheremeta" userId="549b95df-7274-41c0-91d2-3a69ac0a6573" providerId="ADAL" clId="{AA217831-9603-41BA-8177-A1D09E3D93B6}" dt="2020-06-15T21:53:24.146" v="4207" actId="47"/>
        <pc:sldMkLst>
          <pc:docMk/>
          <pc:sldMk cId="380639864" sldId="265"/>
        </pc:sldMkLst>
        <pc:spChg chg="mod">
          <ac:chgData name="Yosyf Sheremeta" userId="549b95df-7274-41c0-91d2-3a69ac0a6573" providerId="ADAL" clId="{AA217831-9603-41BA-8177-A1D09E3D93B6}" dt="2020-06-09T21:00:32.617" v="129"/>
          <ac:spMkLst>
            <pc:docMk/>
            <pc:sldMk cId="380639864" sldId="265"/>
            <ac:spMk id="15" creationId="{1D54DDAB-11D2-6648-AFAD-AAEFCD604800}"/>
          </ac:spMkLst>
        </pc:spChg>
      </pc:sldChg>
      <pc:sldChg chg="modSp del modAnim">
        <pc:chgData name="Yosyf Sheremeta" userId="549b95df-7274-41c0-91d2-3a69ac0a6573" providerId="ADAL" clId="{AA217831-9603-41BA-8177-A1D09E3D93B6}" dt="2020-06-15T21:53:24.146" v="4207" actId="47"/>
        <pc:sldMkLst>
          <pc:docMk/>
          <pc:sldMk cId="3830959633" sldId="267"/>
        </pc:sldMkLst>
        <pc:spChg chg="mod">
          <ac:chgData name="Yosyf Sheremeta" userId="549b95df-7274-41c0-91d2-3a69ac0a6573" providerId="ADAL" clId="{AA217831-9603-41BA-8177-A1D09E3D93B6}" dt="2020-06-09T21:00:32.617" v="129"/>
          <ac:spMkLst>
            <pc:docMk/>
            <pc:sldMk cId="3830959633" sldId="267"/>
            <ac:spMk id="4" creationId="{52CA63EB-7904-F542-9DD8-3109099BA28C}"/>
          </ac:spMkLst>
        </pc:spChg>
      </pc:sldChg>
      <pc:sldChg chg="modSp del modAnim">
        <pc:chgData name="Yosyf Sheremeta" userId="549b95df-7274-41c0-91d2-3a69ac0a6573" providerId="ADAL" clId="{AA217831-9603-41BA-8177-A1D09E3D93B6}" dt="2020-06-15T21:53:24.146" v="4207" actId="47"/>
        <pc:sldMkLst>
          <pc:docMk/>
          <pc:sldMk cId="2613768971" sldId="268"/>
        </pc:sldMkLst>
        <pc:spChg chg="mod">
          <ac:chgData name="Yosyf Sheremeta" userId="549b95df-7274-41c0-91d2-3a69ac0a6573" providerId="ADAL" clId="{AA217831-9603-41BA-8177-A1D09E3D93B6}" dt="2020-06-09T21:00:32.617" v="129"/>
          <ac:spMkLst>
            <pc:docMk/>
            <pc:sldMk cId="2613768971" sldId="268"/>
            <ac:spMk id="15" creationId="{9940A114-D298-2649-9B86-324F38DDC042}"/>
          </ac:spMkLst>
        </pc:spChg>
      </pc:sldChg>
      <pc:sldChg chg="addSp delSp modSp add del mod delAnim modAnim">
        <pc:chgData name="Yosyf Sheremeta" userId="549b95df-7274-41c0-91d2-3a69ac0a6573" providerId="ADAL" clId="{AA217831-9603-41BA-8177-A1D09E3D93B6}" dt="2020-06-16T16:29:09.577" v="5262" actId="1076"/>
        <pc:sldMkLst>
          <pc:docMk/>
          <pc:sldMk cId="2162892324" sldId="269"/>
        </pc:sldMkLst>
        <pc:spChg chg="del">
          <ac:chgData name="Yosyf Sheremeta" userId="549b95df-7274-41c0-91d2-3a69ac0a6573" providerId="ADAL" clId="{AA217831-9603-41BA-8177-A1D09E3D93B6}" dt="2020-06-16T15:21:56.071" v="4445" actId="478"/>
          <ac:spMkLst>
            <pc:docMk/>
            <pc:sldMk cId="2162892324" sldId="269"/>
            <ac:spMk id="4" creationId="{00000000-0000-0000-0000-000000000000}"/>
          </ac:spMkLst>
        </pc:spChg>
        <pc:spChg chg="mod">
          <ac:chgData name="Yosyf Sheremeta" userId="549b95df-7274-41c0-91d2-3a69ac0a6573" providerId="ADAL" clId="{AA217831-9603-41BA-8177-A1D09E3D93B6}" dt="2020-06-16T15:46:51.032" v="4847" actId="1076"/>
          <ac:spMkLst>
            <pc:docMk/>
            <pc:sldMk cId="2162892324" sldId="269"/>
            <ac:spMk id="6" creationId="{9151C5F0-F95D-FF41-A10E-14C26583B0C3}"/>
          </ac:spMkLst>
        </pc:spChg>
        <pc:spChg chg="mod">
          <ac:chgData name="Yosyf Sheremeta" userId="549b95df-7274-41c0-91d2-3a69ac0a6573" providerId="ADAL" clId="{AA217831-9603-41BA-8177-A1D09E3D93B6}" dt="2020-06-16T15:20:44.883" v="4436" actId="1076"/>
          <ac:spMkLst>
            <pc:docMk/>
            <pc:sldMk cId="2162892324" sldId="269"/>
            <ac:spMk id="8" creationId="{30B7FFC8-C4A1-4AA3-904A-E75A6A2C0A75}"/>
          </ac:spMkLst>
        </pc:spChg>
        <pc:spChg chg="mod">
          <ac:chgData name="Yosyf Sheremeta" userId="549b95df-7274-41c0-91d2-3a69ac0a6573" providerId="ADAL" clId="{AA217831-9603-41BA-8177-A1D09E3D93B6}" dt="2020-06-16T15:22:40.153" v="4451" actId="14100"/>
          <ac:spMkLst>
            <pc:docMk/>
            <pc:sldMk cId="2162892324" sldId="269"/>
            <ac:spMk id="10" creationId="{D88B3270-7932-4EB4-B19B-2CB622CC4FBA}"/>
          </ac:spMkLst>
        </pc:spChg>
        <pc:spChg chg="mod">
          <ac:chgData name="Yosyf Sheremeta" userId="549b95df-7274-41c0-91d2-3a69ac0a6573" providerId="ADAL" clId="{AA217831-9603-41BA-8177-A1D09E3D93B6}" dt="2020-06-16T15:21:35.742" v="4441" actId="1076"/>
          <ac:spMkLst>
            <pc:docMk/>
            <pc:sldMk cId="2162892324" sldId="269"/>
            <ac:spMk id="11" creationId="{4743F06B-DDD7-45E1-9037-BDED344149ED}"/>
          </ac:spMkLst>
        </pc:spChg>
        <pc:spChg chg="mod">
          <ac:chgData name="Yosyf Sheremeta" userId="549b95df-7274-41c0-91d2-3a69ac0a6573" providerId="ADAL" clId="{AA217831-9603-41BA-8177-A1D09E3D93B6}" dt="2020-06-16T16:29:09.577" v="5262" actId="1076"/>
          <ac:spMkLst>
            <pc:docMk/>
            <pc:sldMk cId="2162892324" sldId="269"/>
            <ac:spMk id="12" creationId="{10BA27BF-92BE-4EF4-B99D-B9F1D6A8A368}"/>
          </ac:spMkLst>
        </pc:spChg>
        <pc:spChg chg="mod">
          <ac:chgData name="Yosyf Sheremeta" userId="549b95df-7274-41c0-91d2-3a69ac0a6573" providerId="ADAL" clId="{AA217831-9603-41BA-8177-A1D09E3D93B6}" dt="2020-06-16T15:21:42.635" v="4442" actId="1076"/>
          <ac:spMkLst>
            <pc:docMk/>
            <pc:sldMk cId="2162892324" sldId="269"/>
            <ac:spMk id="13" creationId="{24988319-3CF3-4065-A422-6C8283A5654E}"/>
          </ac:spMkLst>
        </pc:spChg>
        <pc:spChg chg="mod">
          <ac:chgData name="Yosyf Sheremeta" userId="549b95df-7274-41c0-91d2-3a69ac0a6573" providerId="ADAL" clId="{AA217831-9603-41BA-8177-A1D09E3D93B6}" dt="2020-06-16T15:21:35.742" v="4441" actId="1076"/>
          <ac:spMkLst>
            <pc:docMk/>
            <pc:sldMk cId="2162892324" sldId="269"/>
            <ac:spMk id="15" creationId="{6959FDDC-BD05-4B25-B84E-6A8AD9E384FE}"/>
          </ac:spMkLst>
        </pc:spChg>
        <pc:graphicFrameChg chg="mod">
          <ac:chgData name="Yosyf Sheremeta" userId="549b95df-7274-41c0-91d2-3a69ac0a6573" providerId="ADAL" clId="{AA217831-9603-41BA-8177-A1D09E3D93B6}" dt="2020-06-16T15:54:47.592" v="4881"/>
          <ac:graphicFrameMkLst>
            <pc:docMk/>
            <pc:sldMk cId="2162892324" sldId="269"/>
            <ac:graphicFrameMk id="14" creationId="{52960F68-86E6-4307-97CA-95CE1220C0D9}"/>
          </ac:graphicFrameMkLst>
        </pc:graphicFrameChg>
        <pc:picChg chg="add del mod">
          <ac:chgData name="Yosyf Sheremeta" userId="549b95df-7274-41c0-91d2-3a69ac0a6573" providerId="ADAL" clId="{AA217831-9603-41BA-8177-A1D09E3D93B6}" dt="2020-06-16T15:13:48.043" v="4390" actId="478"/>
          <ac:picMkLst>
            <pc:docMk/>
            <pc:sldMk cId="2162892324" sldId="269"/>
            <ac:picMk id="3" creationId="{5BC3E281-9C1A-4A62-AAB3-416453D9F98B}"/>
          </ac:picMkLst>
        </pc:picChg>
        <pc:picChg chg="del mod">
          <ac:chgData name="Yosyf Sheremeta" userId="549b95df-7274-41c0-91d2-3a69ac0a6573" providerId="ADAL" clId="{AA217831-9603-41BA-8177-A1D09E3D93B6}" dt="2020-06-16T15:14:05.772" v="4393" actId="478"/>
          <ac:picMkLst>
            <pc:docMk/>
            <pc:sldMk cId="2162892324" sldId="269"/>
            <ac:picMk id="5" creationId="{A42FB3E0-440E-40A7-9693-E210B850DCD5}"/>
          </ac:picMkLst>
        </pc:picChg>
        <pc:picChg chg="add del mod">
          <ac:chgData name="Yosyf Sheremeta" userId="549b95df-7274-41c0-91d2-3a69ac0a6573" providerId="ADAL" clId="{AA217831-9603-41BA-8177-A1D09E3D93B6}" dt="2020-06-16T15:22:44.072" v="4452" actId="478"/>
          <ac:picMkLst>
            <pc:docMk/>
            <pc:sldMk cId="2162892324" sldId="269"/>
            <ac:picMk id="7" creationId="{17EB1C17-433F-4AB8-8090-795510BD7EC8}"/>
          </ac:picMkLst>
        </pc:picChg>
        <pc:picChg chg="add mod">
          <ac:chgData name="Yosyf Sheremeta" userId="549b95df-7274-41c0-91d2-3a69ac0a6573" providerId="ADAL" clId="{AA217831-9603-41BA-8177-A1D09E3D93B6}" dt="2020-06-16T15:22:49.220" v="4453" actId="1076"/>
          <ac:picMkLst>
            <pc:docMk/>
            <pc:sldMk cId="2162892324" sldId="269"/>
            <ac:picMk id="16" creationId="{24173519-43BF-4380-A07E-805B5D392CC7}"/>
          </ac:picMkLst>
        </pc:picChg>
      </pc:sldChg>
      <pc:sldChg chg="addSp delSp modSp add del mod delAnim modAnim">
        <pc:chgData name="Yosyf Sheremeta" userId="549b95df-7274-41c0-91d2-3a69ac0a6573" providerId="ADAL" clId="{AA217831-9603-41BA-8177-A1D09E3D93B6}" dt="2020-06-16T16:49:43.895" v="5382" actId="1076"/>
        <pc:sldMkLst>
          <pc:docMk/>
          <pc:sldMk cId="3770458566" sldId="270"/>
        </pc:sldMkLst>
        <pc:spChg chg="mod">
          <ac:chgData name="Yosyf Sheremeta" userId="549b95df-7274-41c0-91d2-3a69ac0a6573" providerId="ADAL" clId="{AA217831-9603-41BA-8177-A1D09E3D93B6}" dt="2020-06-16T15:28:58.523" v="4557" actId="2711"/>
          <ac:spMkLst>
            <pc:docMk/>
            <pc:sldMk cId="3770458566" sldId="270"/>
            <ac:spMk id="3" creationId="{AA15E552-C29C-4341-8FAA-ED6EFE0F065E}"/>
          </ac:spMkLst>
        </pc:spChg>
        <pc:spChg chg="del mod">
          <ac:chgData name="Yosyf Sheremeta" userId="549b95df-7274-41c0-91d2-3a69ac0a6573" providerId="ADAL" clId="{AA217831-9603-41BA-8177-A1D09E3D93B6}" dt="2020-06-16T15:24:35.112" v="4465" actId="478"/>
          <ac:spMkLst>
            <pc:docMk/>
            <pc:sldMk cId="3770458566" sldId="270"/>
            <ac:spMk id="4" creationId="{00000000-0000-0000-0000-000000000000}"/>
          </ac:spMkLst>
        </pc:spChg>
        <pc:spChg chg="mod">
          <ac:chgData name="Yosyf Sheremeta" userId="549b95df-7274-41c0-91d2-3a69ac0a6573" providerId="ADAL" clId="{AA217831-9603-41BA-8177-A1D09E3D93B6}" dt="2020-06-16T15:46:45.035" v="4846" actId="1076"/>
          <ac:spMkLst>
            <pc:docMk/>
            <pc:sldMk cId="3770458566" sldId="270"/>
            <ac:spMk id="7" creationId="{EDB40BB1-C60A-9547-9246-5953FF266B46}"/>
          </ac:spMkLst>
        </pc:spChg>
        <pc:spChg chg="mod">
          <ac:chgData name="Yosyf Sheremeta" userId="549b95df-7274-41c0-91d2-3a69ac0a6573" providerId="ADAL" clId="{AA217831-9603-41BA-8177-A1D09E3D93B6}" dt="2020-06-16T16:49:43.895" v="5382" actId="1076"/>
          <ac:spMkLst>
            <pc:docMk/>
            <pc:sldMk cId="3770458566" sldId="270"/>
            <ac:spMk id="10" creationId="{4B7BB16C-5EC0-424A-9581-0D2B6CF89359}"/>
          </ac:spMkLst>
        </pc:spChg>
        <pc:spChg chg="mod">
          <ac:chgData name="Yosyf Sheremeta" userId="549b95df-7274-41c0-91d2-3a69ac0a6573" providerId="ADAL" clId="{AA217831-9603-41BA-8177-A1D09E3D93B6}" dt="2020-06-16T16:49:43.895" v="5382" actId="1076"/>
          <ac:spMkLst>
            <pc:docMk/>
            <pc:sldMk cId="3770458566" sldId="270"/>
            <ac:spMk id="11" creationId="{93226B03-453F-4E9C-8073-A885F86AB0FD}"/>
          </ac:spMkLst>
        </pc:spChg>
        <pc:spChg chg="mod">
          <ac:chgData name="Yosyf Sheremeta" userId="549b95df-7274-41c0-91d2-3a69ac0a6573" providerId="ADAL" clId="{AA217831-9603-41BA-8177-A1D09E3D93B6}" dt="2020-06-16T16:49:43.895" v="5382" actId="1076"/>
          <ac:spMkLst>
            <pc:docMk/>
            <pc:sldMk cId="3770458566" sldId="270"/>
            <ac:spMk id="12" creationId="{72455997-F68F-409F-B4A7-FE6375256C14}"/>
          </ac:spMkLst>
        </pc:spChg>
        <pc:spChg chg="mod">
          <ac:chgData name="Yosyf Sheremeta" userId="549b95df-7274-41c0-91d2-3a69ac0a6573" providerId="ADAL" clId="{AA217831-9603-41BA-8177-A1D09E3D93B6}" dt="2020-06-16T16:49:43.895" v="5382" actId="1076"/>
          <ac:spMkLst>
            <pc:docMk/>
            <pc:sldMk cId="3770458566" sldId="270"/>
            <ac:spMk id="13" creationId="{C5E381D6-B8DB-421D-A693-DBBFEEB92A0A}"/>
          </ac:spMkLst>
        </pc:spChg>
        <pc:spChg chg="mod">
          <ac:chgData name="Yosyf Sheremeta" userId="549b95df-7274-41c0-91d2-3a69ac0a6573" providerId="ADAL" clId="{AA217831-9603-41BA-8177-A1D09E3D93B6}" dt="2020-06-16T15:55:10.288" v="4883" actId="1076"/>
          <ac:spMkLst>
            <pc:docMk/>
            <pc:sldMk cId="3770458566" sldId="270"/>
            <ac:spMk id="16" creationId="{07446BAA-00EA-43B0-875D-D0DCF6E14F3F}"/>
          </ac:spMkLst>
        </pc:spChg>
        <pc:graphicFrameChg chg="mod">
          <ac:chgData name="Yosyf Sheremeta" userId="549b95df-7274-41c0-91d2-3a69ac0a6573" providerId="ADAL" clId="{AA217831-9603-41BA-8177-A1D09E3D93B6}" dt="2020-06-16T15:55:18.458" v="4884"/>
          <ac:graphicFrameMkLst>
            <pc:docMk/>
            <pc:sldMk cId="3770458566" sldId="270"/>
            <ac:graphicFrameMk id="8" creationId="{57758C1D-76F8-46E4-A5CF-FAB5141DC8A1}"/>
          </ac:graphicFrameMkLst>
        </pc:graphicFrameChg>
        <pc:picChg chg="add mod">
          <ac:chgData name="Yosyf Sheremeta" userId="549b95df-7274-41c0-91d2-3a69ac0a6573" providerId="ADAL" clId="{AA217831-9603-41BA-8177-A1D09E3D93B6}" dt="2020-06-16T15:55:07.286" v="4882" actId="14100"/>
          <ac:picMkLst>
            <pc:docMk/>
            <pc:sldMk cId="3770458566" sldId="270"/>
            <ac:picMk id="5" creationId="{30985148-BD3A-4ABD-B94C-6C816426C735}"/>
          </ac:picMkLst>
        </pc:picChg>
        <pc:picChg chg="del">
          <ac:chgData name="Yosyf Sheremeta" userId="549b95df-7274-41c0-91d2-3a69ac0a6573" providerId="ADAL" clId="{AA217831-9603-41BA-8177-A1D09E3D93B6}" dt="2020-06-16T15:25:21.114" v="4475" actId="478"/>
          <ac:picMkLst>
            <pc:docMk/>
            <pc:sldMk cId="3770458566" sldId="270"/>
            <ac:picMk id="9" creationId="{B3A2A7FF-4139-4BF9-9041-827AD8FB92E4}"/>
          </ac:picMkLst>
        </pc:picChg>
      </pc:sldChg>
      <pc:sldChg chg="modSp add del mod modAnim">
        <pc:chgData name="Yosyf Sheremeta" userId="549b95df-7274-41c0-91d2-3a69ac0a6573" providerId="ADAL" clId="{AA217831-9603-41BA-8177-A1D09E3D93B6}" dt="2020-06-16T15:58:38.784" v="4901" actId="1076"/>
        <pc:sldMkLst>
          <pc:docMk/>
          <pc:sldMk cId="3821931571" sldId="271"/>
        </pc:sldMkLst>
        <pc:spChg chg="mod">
          <ac:chgData name="Yosyf Sheremeta" userId="549b95df-7274-41c0-91d2-3a69ac0a6573" providerId="ADAL" clId="{AA217831-9603-41BA-8177-A1D09E3D93B6}" dt="2020-06-16T15:34:08.776" v="4573" actId="2711"/>
          <ac:spMkLst>
            <pc:docMk/>
            <pc:sldMk cId="3821931571" sldId="271"/>
            <ac:spMk id="2" creationId="{9A6C3E7A-06EF-4753-AF23-E221E3CD5EDC}"/>
          </ac:spMkLst>
        </pc:spChg>
        <pc:spChg chg="mod">
          <ac:chgData name="Yosyf Sheremeta" userId="549b95df-7274-41c0-91d2-3a69ac0a6573" providerId="ADAL" clId="{AA217831-9603-41BA-8177-A1D09E3D93B6}" dt="2020-06-16T15:58:38.784" v="4901" actId="1076"/>
          <ac:spMkLst>
            <pc:docMk/>
            <pc:sldMk cId="3821931571" sldId="271"/>
            <ac:spMk id="4" creationId="{3DC46131-4E7D-4047-92FF-AD05805AB29D}"/>
          </ac:spMkLst>
        </pc:spChg>
        <pc:spChg chg="mod">
          <ac:chgData name="Yosyf Sheremeta" userId="549b95df-7274-41c0-91d2-3a69ac0a6573" providerId="ADAL" clId="{AA217831-9603-41BA-8177-A1D09E3D93B6}" dt="2020-06-16T15:32:20.296" v="4568" actId="255"/>
          <ac:spMkLst>
            <pc:docMk/>
            <pc:sldMk cId="3821931571" sldId="271"/>
            <ac:spMk id="6" creationId="{8AC5CDB9-EF39-4033-B49E-D8E71A0C6A62}"/>
          </ac:spMkLst>
        </pc:spChg>
        <pc:spChg chg="mod">
          <ac:chgData name="Yosyf Sheremeta" userId="549b95df-7274-41c0-91d2-3a69ac0a6573" providerId="ADAL" clId="{AA217831-9603-41BA-8177-A1D09E3D93B6}" dt="2020-06-16T15:34:43.255" v="4577" actId="1076"/>
          <ac:spMkLst>
            <pc:docMk/>
            <pc:sldMk cId="3821931571" sldId="271"/>
            <ac:spMk id="7" creationId="{391CB93C-AD57-4D73-842C-808514D6B065}"/>
          </ac:spMkLst>
        </pc:spChg>
        <pc:spChg chg="mod">
          <ac:chgData name="Yosyf Sheremeta" userId="549b95df-7274-41c0-91d2-3a69ac0a6573" providerId="ADAL" clId="{AA217831-9603-41BA-8177-A1D09E3D93B6}" dt="2020-06-16T15:58:38.784" v="4901" actId="1076"/>
          <ac:spMkLst>
            <pc:docMk/>
            <pc:sldMk cId="3821931571" sldId="271"/>
            <ac:spMk id="8" creationId="{DF72069E-C932-496B-8509-E77E28E58499}"/>
          </ac:spMkLst>
        </pc:spChg>
        <pc:spChg chg="mod">
          <ac:chgData name="Yosyf Sheremeta" userId="549b95df-7274-41c0-91d2-3a69ac0a6573" providerId="ADAL" clId="{AA217831-9603-41BA-8177-A1D09E3D93B6}" dt="2020-06-16T15:58:38.784" v="4901" actId="1076"/>
          <ac:spMkLst>
            <pc:docMk/>
            <pc:sldMk cId="3821931571" sldId="271"/>
            <ac:spMk id="9" creationId="{97D76469-5E3F-4DDF-BDE2-7B675EF57C22}"/>
          </ac:spMkLst>
        </pc:spChg>
        <pc:spChg chg="mod">
          <ac:chgData name="Yosyf Sheremeta" userId="549b95df-7274-41c0-91d2-3a69ac0a6573" providerId="ADAL" clId="{AA217831-9603-41BA-8177-A1D09E3D93B6}" dt="2020-06-16T15:58:38.784" v="4901" actId="1076"/>
          <ac:spMkLst>
            <pc:docMk/>
            <pc:sldMk cId="3821931571" sldId="271"/>
            <ac:spMk id="10" creationId="{673E36D5-D9DD-48E6-A51C-DF44F2D99E02}"/>
          </ac:spMkLst>
        </pc:spChg>
        <pc:spChg chg="mod">
          <ac:chgData name="Yosyf Sheremeta" userId="549b95df-7274-41c0-91d2-3a69ac0a6573" providerId="ADAL" clId="{AA217831-9603-41BA-8177-A1D09E3D93B6}" dt="2020-06-16T15:46:21.947" v="4843" actId="14100"/>
          <ac:spMkLst>
            <pc:docMk/>
            <pc:sldMk cId="3821931571" sldId="271"/>
            <ac:spMk id="15" creationId="{F2ECC285-A41B-AE4A-89C8-47828152674A}"/>
          </ac:spMkLst>
        </pc:spChg>
        <pc:graphicFrameChg chg="mod">
          <ac:chgData name="Yosyf Sheremeta" userId="549b95df-7274-41c0-91d2-3a69ac0a6573" providerId="ADAL" clId="{AA217831-9603-41BA-8177-A1D09E3D93B6}" dt="2020-06-16T15:35:22.596" v="4583" actId="2711"/>
          <ac:graphicFrameMkLst>
            <pc:docMk/>
            <pc:sldMk cId="3821931571" sldId="271"/>
            <ac:graphicFrameMk id="3" creationId="{17B7CC3B-FDC6-4951-8C2A-06BEB776133F}"/>
          </ac:graphicFrameMkLst>
        </pc:graphicFrameChg>
        <pc:graphicFrameChg chg="mod">
          <ac:chgData name="Yosyf Sheremeta" userId="549b95df-7274-41c0-91d2-3a69ac0a6573" providerId="ADAL" clId="{AA217831-9603-41BA-8177-A1D09E3D93B6}" dt="2020-06-16T15:58:38.784" v="4901" actId="1076"/>
          <ac:graphicFrameMkLst>
            <pc:docMk/>
            <pc:sldMk cId="3821931571" sldId="271"/>
            <ac:graphicFrameMk id="5" creationId="{82009E42-BC4D-4903-85A5-4A613C77791E}"/>
          </ac:graphicFrameMkLst>
        </pc:graphicFrameChg>
      </pc:sldChg>
      <pc:sldChg chg="modSp del modAnim">
        <pc:chgData name="Yosyf Sheremeta" userId="549b95df-7274-41c0-91d2-3a69ac0a6573" providerId="ADAL" clId="{AA217831-9603-41BA-8177-A1D09E3D93B6}" dt="2020-06-15T21:53:24.146" v="4207" actId="47"/>
        <pc:sldMkLst>
          <pc:docMk/>
          <pc:sldMk cId="1813362334" sldId="272"/>
        </pc:sldMkLst>
        <pc:spChg chg="mod">
          <ac:chgData name="Yosyf Sheremeta" userId="549b95df-7274-41c0-91d2-3a69ac0a6573" providerId="ADAL" clId="{AA217831-9603-41BA-8177-A1D09E3D93B6}" dt="2020-06-09T21:00:32.617" v="129"/>
          <ac:spMkLst>
            <pc:docMk/>
            <pc:sldMk cId="1813362334" sldId="272"/>
            <ac:spMk id="12" creationId="{0B2A5751-4380-6449-92FC-856C336AFC90}"/>
          </ac:spMkLst>
        </pc:spChg>
      </pc:sldChg>
      <pc:sldChg chg="modSp del modAnim">
        <pc:chgData name="Yosyf Sheremeta" userId="549b95df-7274-41c0-91d2-3a69ac0a6573" providerId="ADAL" clId="{AA217831-9603-41BA-8177-A1D09E3D93B6}" dt="2020-06-15T21:53:24.146" v="4207" actId="47"/>
        <pc:sldMkLst>
          <pc:docMk/>
          <pc:sldMk cId="325563522" sldId="274"/>
        </pc:sldMkLst>
        <pc:spChg chg="mod">
          <ac:chgData name="Yosyf Sheremeta" userId="549b95df-7274-41c0-91d2-3a69ac0a6573" providerId="ADAL" clId="{AA217831-9603-41BA-8177-A1D09E3D93B6}" dt="2020-06-09T21:00:32.617" v="129"/>
          <ac:spMkLst>
            <pc:docMk/>
            <pc:sldMk cId="325563522" sldId="274"/>
            <ac:spMk id="3" creationId="{4DF83478-CFD5-4340-960A-CB8AA1F78E46}"/>
          </ac:spMkLst>
        </pc:spChg>
      </pc:sldChg>
      <pc:sldChg chg="modSp del modAnim">
        <pc:chgData name="Yosyf Sheremeta" userId="549b95df-7274-41c0-91d2-3a69ac0a6573" providerId="ADAL" clId="{AA217831-9603-41BA-8177-A1D09E3D93B6}" dt="2020-06-15T21:53:24.146" v="4207" actId="47"/>
        <pc:sldMkLst>
          <pc:docMk/>
          <pc:sldMk cId="1555171602" sldId="275"/>
        </pc:sldMkLst>
        <pc:spChg chg="mod">
          <ac:chgData name="Yosyf Sheremeta" userId="549b95df-7274-41c0-91d2-3a69ac0a6573" providerId="ADAL" clId="{AA217831-9603-41BA-8177-A1D09E3D93B6}" dt="2020-06-09T21:00:32.617" v="129"/>
          <ac:spMkLst>
            <pc:docMk/>
            <pc:sldMk cId="1555171602" sldId="275"/>
            <ac:spMk id="8" creationId="{CAEDDBFE-CE32-5B49-8359-3D226915845D}"/>
          </ac:spMkLst>
        </pc:spChg>
      </pc:sldChg>
      <pc:sldChg chg="modSp del modAnim">
        <pc:chgData name="Yosyf Sheremeta" userId="549b95df-7274-41c0-91d2-3a69ac0a6573" providerId="ADAL" clId="{AA217831-9603-41BA-8177-A1D09E3D93B6}" dt="2020-06-15T21:53:24.146" v="4207" actId="47"/>
        <pc:sldMkLst>
          <pc:docMk/>
          <pc:sldMk cId="2113311672" sldId="276"/>
        </pc:sldMkLst>
        <pc:spChg chg="mod">
          <ac:chgData name="Yosyf Sheremeta" userId="549b95df-7274-41c0-91d2-3a69ac0a6573" providerId="ADAL" clId="{AA217831-9603-41BA-8177-A1D09E3D93B6}" dt="2020-06-09T21:00:32.617" v="129"/>
          <ac:spMkLst>
            <pc:docMk/>
            <pc:sldMk cId="2113311672" sldId="276"/>
            <ac:spMk id="10" creationId="{AD1BB881-2512-9E42-8AC9-C1C8F51D088F}"/>
          </ac:spMkLst>
        </pc:spChg>
      </pc:sldChg>
      <pc:sldChg chg="modSp del modAnim">
        <pc:chgData name="Yosyf Sheremeta" userId="549b95df-7274-41c0-91d2-3a69ac0a6573" providerId="ADAL" clId="{AA217831-9603-41BA-8177-A1D09E3D93B6}" dt="2020-06-15T21:53:24.146" v="4207" actId="47"/>
        <pc:sldMkLst>
          <pc:docMk/>
          <pc:sldMk cId="3485398686" sldId="277"/>
        </pc:sldMkLst>
        <pc:spChg chg="mod">
          <ac:chgData name="Yosyf Sheremeta" userId="549b95df-7274-41c0-91d2-3a69ac0a6573" providerId="ADAL" clId="{AA217831-9603-41BA-8177-A1D09E3D93B6}" dt="2020-06-09T21:00:32.617" v="129"/>
          <ac:spMkLst>
            <pc:docMk/>
            <pc:sldMk cId="3485398686" sldId="277"/>
            <ac:spMk id="16" creationId="{CB8CE9AB-686F-4645-BEF4-B89AB7F3BAA1}"/>
          </ac:spMkLst>
        </pc:spChg>
      </pc:sldChg>
      <pc:sldChg chg="del">
        <pc:chgData name="Yosyf Sheremeta" userId="549b95df-7274-41c0-91d2-3a69ac0a6573" providerId="ADAL" clId="{AA217831-9603-41BA-8177-A1D09E3D93B6}" dt="2020-06-09T20:45:03.150" v="119" actId="47"/>
        <pc:sldMkLst>
          <pc:docMk/>
          <pc:sldMk cId="3505166494" sldId="286"/>
        </pc:sldMkLst>
      </pc:sldChg>
      <pc:sldChg chg="modSp del modAnim">
        <pc:chgData name="Yosyf Sheremeta" userId="549b95df-7274-41c0-91d2-3a69ac0a6573" providerId="ADAL" clId="{AA217831-9603-41BA-8177-A1D09E3D93B6}" dt="2020-06-09T21:55:46.237" v="809" actId="47"/>
        <pc:sldMkLst>
          <pc:docMk/>
          <pc:sldMk cId="1303662079" sldId="287"/>
        </pc:sldMkLst>
        <pc:spChg chg="mod">
          <ac:chgData name="Yosyf Sheremeta" userId="549b95df-7274-41c0-91d2-3a69ac0a6573" providerId="ADAL" clId="{AA217831-9603-41BA-8177-A1D09E3D93B6}" dt="2020-06-09T21:00:32.617" v="129"/>
          <ac:spMkLst>
            <pc:docMk/>
            <pc:sldMk cId="1303662079" sldId="287"/>
            <ac:spMk id="24" creationId="{4CB2DBBC-5F14-EB4C-BCED-343D86E2DC76}"/>
          </ac:spMkLst>
        </pc:spChg>
      </pc:sldChg>
      <pc:sldChg chg="modSp del modAnim">
        <pc:chgData name="Yosyf Sheremeta" userId="549b95df-7274-41c0-91d2-3a69ac0a6573" providerId="ADAL" clId="{AA217831-9603-41BA-8177-A1D09E3D93B6}" dt="2020-06-09T21:55:46.237" v="809" actId="47"/>
        <pc:sldMkLst>
          <pc:docMk/>
          <pc:sldMk cId="2244777405" sldId="288"/>
        </pc:sldMkLst>
        <pc:spChg chg="mod">
          <ac:chgData name="Yosyf Sheremeta" userId="549b95df-7274-41c0-91d2-3a69ac0a6573" providerId="ADAL" clId="{AA217831-9603-41BA-8177-A1D09E3D93B6}" dt="2020-06-09T21:00:32.617" v="129"/>
          <ac:spMkLst>
            <pc:docMk/>
            <pc:sldMk cId="2244777405" sldId="288"/>
            <ac:spMk id="27" creationId="{48ACD891-E078-AA47-A12B-C9B3C59DA017}"/>
          </ac:spMkLst>
        </pc:spChg>
      </pc:sldChg>
      <pc:sldChg chg="modSp del modAnim">
        <pc:chgData name="Yosyf Sheremeta" userId="549b95df-7274-41c0-91d2-3a69ac0a6573" providerId="ADAL" clId="{AA217831-9603-41BA-8177-A1D09E3D93B6}" dt="2020-06-15T21:53:24.146" v="4207" actId="47"/>
        <pc:sldMkLst>
          <pc:docMk/>
          <pc:sldMk cId="3225351932" sldId="289"/>
        </pc:sldMkLst>
        <pc:spChg chg="mod">
          <ac:chgData name="Yosyf Sheremeta" userId="549b95df-7274-41c0-91d2-3a69ac0a6573" providerId="ADAL" clId="{AA217831-9603-41BA-8177-A1D09E3D93B6}" dt="2020-06-09T21:00:32.617" v="129"/>
          <ac:spMkLst>
            <pc:docMk/>
            <pc:sldMk cId="3225351932" sldId="289"/>
            <ac:spMk id="18" creationId="{81AF4D28-E372-EC4C-AC0B-510C4632E610}"/>
          </ac:spMkLst>
        </pc:spChg>
      </pc:sldChg>
      <pc:sldChg chg="addSp delSp modSp del modAnim">
        <pc:chgData name="Yosyf Sheremeta" userId="549b95df-7274-41c0-91d2-3a69ac0a6573" providerId="ADAL" clId="{AA217831-9603-41BA-8177-A1D09E3D93B6}" dt="2020-06-15T21:57:59.233" v="4225" actId="47"/>
        <pc:sldMkLst>
          <pc:docMk/>
          <pc:sldMk cId="1065978106" sldId="290"/>
        </pc:sldMkLst>
        <pc:spChg chg="add del mod">
          <ac:chgData name="Yosyf Sheremeta" userId="549b95df-7274-41c0-91d2-3a69ac0a6573" providerId="ADAL" clId="{AA217831-9603-41BA-8177-A1D09E3D93B6}" dt="2020-06-15T21:54:18.593" v="4211"/>
          <ac:spMkLst>
            <pc:docMk/>
            <pc:sldMk cId="1065978106" sldId="290"/>
            <ac:spMk id="2" creationId="{EDEC6981-A76E-41A9-A52E-38BED347AA28}"/>
          </ac:spMkLst>
        </pc:spChg>
        <pc:spChg chg="mod">
          <ac:chgData name="Yosyf Sheremeta" userId="549b95df-7274-41c0-91d2-3a69ac0a6573" providerId="ADAL" clId="{AA217831-9603-41BA-8177-A1D09E3D93B6}" dt="2020-06-09T21:00:32.617" v="129"/>
          <ac:spMkLst>
            <pc:docMk/>
            <pc:sldMk cId="1065978106" sldId="290"/>
            <ac:spMk id="21" creationId="{91C155AE-712F-5B43-A64D-A7DC424FDC46}"/>
          </ac:spMkLst>
        </pc:spChg>
      </pc:sldChg>
      <pc:sldChg chg="modSp del modAnim">
        <pc:chgData name="Yosyf Sheremeta" userId="549b95df-7274-41c0-91d2-3a69ac0a6573" providerId="ADAL" clId="{AA217831-9603-41BA-8177-A1D09E3D93B6}" dt="2020-06-09T21:55:56.076" v="810" actId="47"/>
        <pc:sldMkLst>
          <pc:docMk/>
          <pc:sldMk cId="3266241439" sldId="291"/>
        </pc:sldMkLst>
        <pc:spChg chg="mod">
          <ac:chgData name="Yosyf Sheremeta" userId="549b95df-7274-41c0-91d2-3a69ac0a6573" providerId="ADAL" clId="{AA217831-9603-41BA-8177-A1D09E3D93B6}" dt="2020-06-09T21:00:32.617" v="129"/>
          <ac:spMkLst>
            <pc:docMk/>
            <pc:sldMk cId="3266241439" sldId="291"/>
            <ac:spMk id="30" creationId="{30F1CC2F-872C-634C-982B-4A5CA2B7FABB}"/>
          </ac:spMkLst>
        </pc:spChg>
      </pc:sldChg>
      <pc:sldChg chg="new del">
        <pc:chgData name="Yosyf Sheremeta" userId="549b95df-7274-41c0-91d2-3a69ac0a6573" providerId="ADAL" clId="{AA217831-9603-41BA-8177-A1D09E3D93B6}" dt="2020-06-09T20:54:14.406" v="128" actId="47"/>
        <pc:sldMkLst>
          <pc:docMk/>
          <pc:sldMk cId="4113782413" sldId="292"/>
        </pc:sldMkLst>
      </pc:sldChg>
      <pc:sldChg chg="addSp delSp modSp new add del mod ord">
        <pc:chgData name="Yosyf Sheremeta" userId="549b95df-7274-41c0-91d2-3a69ac0a6573" providerId="ADAL" clId="{AA217831-9603-41BA-8177-A1D09E3D93B6}" dt="2020-06-16T16:52:19.902" v="5385" actId="255"/>
        <pc:sldMkLst>
          <pc:docMk/>
          <pc:sldMk cId="3099418756" sldId="293"/>
        </pc:sldMkLst>
        <pc:spChg chg="mod">
          <ac:chgData name="Yosyf Sheremeta" userId="549b95df-7274-41c0-91d2-3a69ac0a6573" providerId="ADAL" clId="{AA217831-9603-41BA-8177-A1D09E3D93B6}" dt="2020-06-16T15:47:14.804" v="4850" actId="113"/>
          <ac:spMkLst>
            <pc:docMk/>
            <pc:sldMk cId="3099418756" sldId="293"/>
            <ac:spMk id="2" creationId="{2CE51491-0446-4AC5-A8D4-01FC343642A1}"/>
          </ac:spMkLst>
        </pc:spChg>
        <pc:spChg chg="add mod">
          <ac:chgData name="Yosyf Sheremeta" userId="549b95df-7274-41c0-91d2-3a69ac0a6573" providerId="ADAL" clId="{AA217831-9603-41BA-8177-A1D09E3D93B6}" dt="2020-06-16T15:45:03.777" v="4832" actId="14100"/>
          <ac:spMkLst>
            <pc:docMk/>
            <pc:sldMk cId="3099418756" sldId="293"/>
            <ac:spMk id="3" creationId="{0556A212-559F-44D8-8E63-D733B7253B9E}"/>
          </ac:spMkLst>
        </pc:spChg>
        <pc:spChg chg="add del mod">
          <ac:chgData name="Yosyf Sheremeta" userId="549b95df-7274-41c0-91d2-3a69ac0a6573" providerId="ADAL" clId="{AA217831-9603-41BA-8177-A1D09E3D93B6}" dt="2020-06-15T21:55:46.774" v="4221" actId="478"/>
          <ac:spMkLst>
            <pc:docMk/>
            <pc:sldMk cId="3099418756" sldId="293"/>
            <ac:spMk id="4" creationId="{702EE919-4BE9-4964-917E-D01341D3D554}"/>
          </ac:spMkLst>
        </pc:spChg>
        <pc:spChg chg="add mod">
          <ac:chgData name="Yosyf Sheremeta" userId="549b95df-7274-41c0-91d2-3a69ac0a6573" providerId="ADAL" clId="{AA217831-9603-41BA-8177-A1D09E3D93B6}" dt="2020-06-16T16:52:19.902" v="5385" actId="255"/>
          <ac:spMkLst>
            <pc:docMk/>
            <pc:sldMk cId="3099418756" sldId="293"/>
            <ac:spMk id="5" creationId="{04A5EA19-3621-43BA-A749-352C351EA118}"/>
          </ac:spMkLst>
        </pc:spChg>
        <pc:spChg chg="add mod">
          <ac:chgData name="Yosyf Sheremeta" userId="549b95df-7274-41c0-91d2-3a69ac0a6573" providerId="ADAL" clId="{AA217831-9603-41BA-8177-A1D09E3D93B6}" dt="2020-06-16T16:52:03.588" v="5383" actId="255"/>
          <ac:spMkLst>
            <pc:docMk/>
            <pc:sldMk cId="3099418756" sldId="293"/>
            <ac:spMk id="6" creationId="{97FC5FC7-4530-484A-8D6C-319917560168}"/>
          </ac:spMkLst>
        </pc:spChg>
        <pc:spChg chg="add mod">
          <ac:chgData name="Yosyf Sheremeta" userId="549b95df-7274-41c0-91d2-3a69ac0a6573" providerId="ADAL" clId="{AA217831-9603-41BA-8177-A1D09E3D93B6}" dt="2020-06-16T16:52:03.588" v="5383" actId="255"/>
          <ac:spMkLst>
            <pc:docMk/>
            <pc:sldMk cId="3099418756" sldId="293"/>
            <ac:spMk id="7" creationId="{6ED58224-80B5-4BA9-AD12-2ECCF53AD380}"/>
          </ac:spMkLst>
        </pc:spChg>
        <pc:spChg chg="add mod">
          <ac:chgData name="Yosyf Sheremeta" userId="549b95df-7274-41c0-91d2-3a69ac0a6573" providerId="ADAL" clId="{AA217831-9603-41BA-8177-A1D09E3D93B6}" dt="2020-06-16T16:52:03.588" v="5383" actId="255"/>
          <ac:spMkLst>
            <pc:docMk/>
            <pc:sldMk cId="3099418756" sldId="293"/>
            <ac:spMk id="8" creationId="{D40BDEBF-A9B7-4663-BA45-FC71955F96CD}"/>
          </ac:spMkLst>
        </pc:spChg>
        <pc:spChg chg="add mod">
          <ac:chgData name="Yosyf Sheremeta" userId="549b95df-7274-41c0-91d2-3a69ac0a6573" providerId="ADAL" clId="{AA217831-9603-41BA-8177-A1D09E3D93B6}" dt="2020-06-16T16:52:03.588" v="5383" actId="255"/>
          <ac:spMkLst>
            <pc:docMk/>
            <pc:sldMk cId="3099418756" sldId="293"/>
            <ac:spMk id="9" creationId="{4D83A9CF-67AA-4C57-B818-F9692238FC84}"/>
          </ac:spMkLst>
        </pc:spChg>
        <pc:spChg chg="add mod">
          <ac:chgData name="Yosyf Sheremeta" userId="549b95df-7274-41c0-91d2-3a69ac0a6573" providerId="ADAL" clId="{AA217831-9603-41BA-8177-A1D09E3D93B6}" dt="2020-06-16T16:52:03.588" v="5383" actId="255"/>
          <ac:spMkLst>
            <pc:docMk/>
            <pc:sldMk cId="3099418756" sldId="293"/>
            <ac:spMk id="10" creationId="{72145DBE-BD90-478B-8381-6A7723938298}"/>
          </ac:spMkLst>
        </pc:spChg>
        <pc:spChg chg="add mod">
          <ac:chgData name="Yosyf Sheremeta" userId="549b95df-7274-41c0-91d2-3a69ac0a6573" providerId="ADAL" clId="{AA217831-9603-41BA-8177-A1D09E3D93B6}" dt="2020-06-16T16:52:03.588" v="5383" actId="255"/>
          <ac:spMkLst>
            <pc:docMk/>
            <pc:sldMk cId="3099418756" sldId="293"/>
            <ac:spMk id="11" creationId="{1428B644-0CC1-4FC6-963E-A67D6DD09882}"/>
          </ac:spMkLst>
        </pc:spChg>
        <pc:spChg chg="add mod">
          <ac:chgData name="Yosyf Sheremeta" userId="549b95df-7274-41c0-91d2-3a69ac0a6573" providerId="ADAL" clId="{AA217831-9603-41BA-8177-A1D09E3D93B6}" dt="2020-06-16T16:52:03.588" v="5383" actId="255"/>
          <ac:spMkLst>
            <pc:docMk/>
            <pc:sldMk cId="3099418756" sldId="293"/>
            <ac:spMk id="12" creationId="{D742A43C-1CE3-4F40-A646-D51FF6CE5D8D}"/>
          </ac:spMkLst>
        </pc:spChg>
        <pc:spChg chg="add mod">
          <ac:chgData name="Yosyf Sheremeta" userId="549b95df-7274-41c0-91d2-3a69ac0a6573" providerId="ADAL" clId="{AA217831-9603-41BA-8177-A1D09E3D93B6}" dt="2020-06-16T16:52:03.588" v="5383" actId="255"/>
          <ac:spMkLst>
            <pc:docMk/>
            <pc:sldMk cId="3099418756" sldId="293"/>
            <ac:spMk id="13" creationId="{F0294007-FC91-4700-B031-7AC561C9078B}"/>
          </ac:spMkLst>
        </pc:spChg>
        <pc:spChg chg="add mod">
          <ac:chgData name="Yosyf Sheremeta" userId="549b95df-7274-41c0-91d2-3a69ac0a6573" providerId="ADAL" clId="{AA217831-9603-41BA-8177-A1D09E3D93B6}" dt="2020-06-16T16:52:03.588" v="5383" actId="255"/>
          <ac:spMkLst>
            <pc:docMk/>
            <pc:sldMk cId="3099418756" sldId="293"/>
            <ac:spMk id="14" creationId="{4BFBEF66-D722-440A-BD47-B6C3D545C158}"/>
          </ac:spMkLst>
        </pc:spChg>
      </pc:sldChg>
      <pc:sldChg chg="add del">
        <pc:chgData name="Yosyf Sheremeta" userId="549b95df-7274-41c0-91d2-3a69ac0a6573" providerId="ADAL" clId="{AA217831-9603-41BA-8177-A1D09E3D93B6}" dt="2020-06-15T21:53:24.146" v="4207" actId="47"/>
        <pc:sldMkLst>
          <pc:docMk/>
          <pc:sldMk cId="1419809608" sldId="294"/>
        </pc:sldMkLst>
      </pc:sldChg>
      <pc:sldChg chg="addSp delSp modSp add mod">
        <pc:chgData name="Yosyf Sheremeta" userId="549b95df-7274-41c0-91d2-3a69ac0a6573" providerId="ADAL" clId="{AA217831-9603-41BA-8177-A1D09E3D93B6}" dt="2020-06-16T16:48:45.415" v="5381" actId="20577"/>
        <pc:sldMkLst>
          <pc:docMk/>
          <pc:sldMk cId="1466690008" sldId="294"/>
        </pc:sldMkLst>
        <pc:spChg chg="mod">
          <ac:chgData name="Yosyf Sheremeta" userId="549b95df-7274-41c0-91d2-3a69ac0a6573" providerId="ADAL" clId="{AA217831-9603-41BA-8177-A1D09E3D93B6}" dt="2020-06-16T15:17:27.058" v="4414" actId="1076"/>
          <ac:spMkLst>
            <pc:docMk/>
            <pc:sldMk cId="1466690008" sldId="294"/>
            <ac:spMk id="2" creationId="{D7769377-CD6D-4C38-A0E0-A66AD2C18ABC}"/>
          </ac:spMkLst>
        </pc:spChg>
        <pc:spChg chg="mod">
          <ac:chgData name="Yosyf Sheremeta" userId="549b95df-7274-41c0-91d2-3a69ac0a6573" providerId="ADAL" clId="{AA217831-9603-41BA-8177-A1D09E3D93B6}" dt="2020-06-16T15:19:05.466" v="4423" actId="2711"/>
          <ac:spMkLst>
            <pc:docMk/>
            <pc:sldMk cId="1466690008" sldId="294"/>
            <ac:spMk id="4" creationId="{F75FF7E8-51CE-4A2F-8637-61D92618FD44}"/>
          </ac:spMkLst>
        </pc:spChg>
        <pc:spChg chg="mod">
          <ac:chgData name="Yosyf Sheremeta" userId="549b95df-7274-41c0-91d2-3a69ac0a6573" providerId="ADAL" clId="{AA217831-9603-41BA-8177-A1D09E3D93B6}" dt="2020-06-16T15:18:26.094" v="4420" actId="14100"/>
          <ac:spMkLst>
            <pc:docMk/>
            <pc:sldMk cId="1466690008" sldId="294"/>
            <ac:spMk id="7" creationId="{AEE18735-7F7F-442E-9735-388307713099}"/>
          </ac:spMkLst>
        </pc:spChg>
        <pc:spChg chg="mod">
          <ac:chgData name="Yosyf Sheremeta" userId="549b95df-7274-41c0-91d2-3a69ac0a6573" providerId="ADAL" clId="{AA217831-9603-41BA-8177-A1D09E3D93B6}" dt="2020-06-16T16:48:45.415" v="5381" actId="20577"/>
          <ac:spMkLst>
            <pc:docMk/>
            <pc:sldMk cId="1466690008" sldId="294"/>
            <ac:spMk id="8" creationId="{CB089CBE-5CFA-4031-A3B4-A9DA0A7FEBA3}"/>
          </ac:spMkLst>
        </pc:spChg>
        <pc:spChg chg="mod">
          <ac:chgData name="Yosyf Sheremeta" userId="549b95df-7274-41c0-91d2-3a69ac0a6573" providerId="ADAL" clId="{AA217831-9603-41BA-8177-A1D09E3D93B6}" dt="2020-06-16T15:18:14.186" v="4419" actId="255"/>
          <ac:spMkLst>
            <pc:docMk/>
            <pc:sldMk cId="1466690008" sldId="294"/>
            <ac:spMk id="9" creationId="{EE5D37D9-4321-40E7-9AC0-C0745AECAC18}"/>
          </ac:spMkLst>
        </pc:spChg>
        <pc:spChg chg="mod">
          <ac:chgData name="Yosyf Sheremeta" userId="549b95df-7274-41c0-91d2-3a69ac0a6573" providerId="ADAL" clId="{AA217831-9603-41BA-8177-A1D09E3D93B6}" dt="2020-06-16T15:18:14.186" v="4419" actId="255"/>
          <ac:spMkLst>
            <pc:docMk/>
            <pc:sldMk cId="1466690008" sldId="294"/>
            <ac:spMk id="10" creationId="{C063D1C4-7B3F-4354-ADCA-ECEE77971E93}"/>
          </ac:spMkLst>
        </pc:spChg>
        <pc:graphicFrameChg chg="mod">
          <ac:chgData name="Yosyf Sheremeta" userId="549b95df-7274-41c0-91d2-3a69ac0a6573" providerId="ADAL" clId="{AA217831-9603-41BA-8177-A1D09E3D93B6}" dt="2020-06-16T15:18:58.003" v="4422" actId="1076"/>
          <ac:graphicFrameMkLst>
            <pc:docMk/>
            <pc:sldMk cId="1466690008" sldId="294"/>
            <ac:graphicFrameMk id="14" creationId="{7C4D9C57-6F55-436C-A188-612CAC387B0E}"/>
          </ac:graphicFrameMkLst>
        </pc:graphicFrameChg>
        <pc:picChg chg="add mod">
          <ac:chgData name="Yosyf Sheremeta" userId="549b95df-7274-41c0-91d2-3a69ac0a6573" providerId="ADAL" clId="{AA217831-9603-41BA-8177-A1D09E3D93B6}" dt="2020-06-16T15:06:18.681" v="4360" actId="1076"/>
          <ac:picMkLst>
            <pc:docMk/>
            <pc:sldMk cId="1466690008" sldId="294"/>
            <ac:picMk id="5" creationId="{0FC90402-F742-40EE-BFAB-23EB226EBB2D}"/>
          </ac:picMkLst>
        </pc:picChg>
        <pc:picChg chg="del mod">
          <ac:chgData name="Yosyf Sheremeta" userId="549b95df-7274-41c0-91d2-3a69ac0a6573" providerId="ADAL" clId="{AA217831-9603-41BA-8177-A1D09E3D93B6}" dt="2020-06-16T15:05:08.007" v="4351" actId="478"/>
          <ac:picMkLst>
            <pc:docMk/>
            <pc:sldMk cId="1466690008" sldId="294"/>
            <ac:picMk id="6" creationId="{A5714F30-DEA4-4A40-B3F6-8C161D2C68F8}"/>
          </ac:picMkLst>
        </pc:picChg>
        <pc:picChg chg="del">
          <ac:chgData name="Yosyf Sheremeta" userId="549b95df-7274-41c0-91d2-3a69ac0a6573" providerId="ADAL" clId="{AA217831-9603-41BA-8177-A1D09E3D93B6}" dt="2020-06-16T15:05:52.574" v="4357" actId="478"/>
          <ac:picMkLst>
            <pc:docMk/>
            <pc:sldMk cId="1466690008" sldId="294"/>
            <ac:picMk id="12" creationId="{09F0E6A0-704B-4B92-B529-4DB4CD4B7902}"/>
          </ac:picMkLst>
        </pc:picChg>
        <pc:picChg chg="add mod">
          <ac:chgData name="Yosyf Sheremeta" userId="549b95df-7274-41c0-91d2-3a69ac0a6573" providerId="ADAL" clId="{AA217831-9603-41BA-8177-A1D09E3D93B6}" dt="2020-06-16T15:06:57.973" v="4366" actId="1076"/>
          <ac:picMkLst>
            <pc:docMk/>
            <pc:sldMk cId="1466690008" sldId="294"/>
            <ac:picMk id="13" creationId="{C07FA7F5-1D78-43B5-8A09-A36A74E1B6AD}"/>
          </ac:picMkLst>
        </pc:picChg>
      </pc:sldChg>
      <pc:sldChg chg="add del setBg">
        <pc:chgData name="Yosyf Sheremeta" userId="549b95df-7274-41c0-91d2-3a69ac0a6573" providerId="ADAL" clId="{AA217831-9603-41BA-8177-A1D09E3D93B6}" dt="2020-06-09T21:20:29.815" v="328" actId="47"/>
        <pc:sldMkLst>
          <pc:docMk/>
          <pc:sldMk cId="1712349057" sldId="295"/>
        </pc:sldMkLst>
      </pc:sldChg>
      <pc:sldChg chg="addSp delSp modSp add mod setBg delAnim modAnim">
        <pc:chgData name="Yosyf Sheremeta" userId="549b95df-7274-41c0-91d2-3a69ac0a6573" providerId="ADAL" clId="{AA217831-9603-41BA-8177-A1D09E3D93B6}" dt="2020-06-16T16:44:04.154" v="5366" actId="255"/>
        <pc:sldMkLst>
          <pc:docMk/>
          <pc:sldMk cId="4212117195" sldId="295"/>
        </pc:sldMkLst>
        <pc:spChg chg="add mod">
          <ac:chgData name="Yosyf Sheremeta" userId="549b95df-7274-41c0-91d2-3a69ac0a6573" providerId="ADAL" clId="{AA217831-9603-41BA-8177-A1D09E3D93B6}" dt="2020-06-16T16:44:04.154" v="5366" actId="255"/>
          <ac:spMkLst>
            <pc:docMk/>
            <pc:sldMk cId="4212117195" sldId="295"/>
            <ac:spMk id="6" creationId="{16602E27-363E-4C5C-B2DE-F4A01FB263BE}"/>
          </ac:spMkLst>
        </pc:spChg>
        <pc:spChg chg="add mod">
          <ac:chgData name="Yosyf Sheremeta" userId="549b95df-7274-41c0-91d2-3a69ac0a6573" providerId="ADAL" clId="{AA217831-9603-41BA-8177-A1D09E3D93B6}" dt="2020-06-16T16:43:42.061" v="5365" actId="255"/>
          <ac:spMkLst>
            <pc:docMk/>
            <pc:sldMk cId="4212117195" sldId="295"/>
            <ac:spMk id="8" creationId="{0F9014E4-ADB8-4EF2-8471-4052170FE6BD}"/>
          </ac:spMkLst>
        </pc:spChg>
        <pc:spChg chg="del mod">
          <ac:chgData name="Yosyf Sheremeta" userId="549b95df-7274-41c0-91d2-3a69ac0a6573" providerId="ADAL" clId="{AA217831-9603-41BA-8177-A1D09E3D93B6}" dt="2020-06-09T21:44:06.846" v="780" actId="478"/>
          <ac:spMkLst>
            <pc:docMk/>
            <pc:sldMk cId="4212117195" sldId="295"/>
            <ac:spMk id="12" creationId="{4E3A58FD-0C41-42BD-926D-B706F17CA279}"/>
          </ac:spMkLst>
        </pc:spChg>
        <pc:spChg chg="mod">
          <ac:chgData name="Yosyf Sheremeta" userId="549b95df-7274-41c0-91d2-3a69ac0a6573" providerId="ADAL" clId="{AA217831-9603-41BA-8177-A1D09E3D93B6}" dt="2020-06-09T21:45:38.385" v="806" actId="20577"/>
          <ac:spMkLst>
            <pc:docMk/>
            <pc:sldMk cId="4212117195" sldId="295"/>
            <ac:spMk id="14" creationId="{99F63C82-6288-41AE-A447-66E5C678F6FC}"/>
          </ac:spMkLst>
        </pc:spChg>
        <pc:picChg chg="add del mod">
          <ac:chgData name="Yosyf Sheremeta" userId="549b95df-7274-41c0-91d2-3a69ac0a6573" providerId="ADAL" clId="{AA217831-9603-41BA-8177-A1D09E3D93B6}" dt="2020-06-09T21:44:46.178" v="787"/>
          <ac:picMkLst>
            <pc:docMk/>
            <pc:sldMk cId="4212117195" sldId="295"/>
            <ac:picMk id="2" creationId="{9BC96028-CE12-49DD-A433-1DB906995044}"/>
          </ac:picMkLst>
        </pc:picChg>
        <pc:picChg chg="add del mod ord">
          <ac:chgData name="Yosyf Sheremeta" userId="549b95df-7274-41c0-91d2-3a69ac0a6573" providerId="ADAL" clId="{AA217831-9603-41BA-8177-A1D09E3D93B6}" dt="2020-06-11T20:39:36.228" v="2225" actId="478"/>
          <ac:picMkLst>
            <pc:docMk/>
            <pc:sldMk cId="4212117195" sldId="295"/>
            <ac:picMk id="3" creationId="{7D87B5A9-20C3-43B4-A35B-9B6B0A09CD67}"/>
          </ac:picMkLst>
        </pc:picChg>
        <pc:picChg chg="add del">
          <ac:chgData name="Yosyf Sheremeta" userId="549b95df-7274-41c0-91d2-3a69ac0a6573" providerId="ADAL" clId="{AA217831-9603-41BA-8177-A1D09E3D93B6}" dt="2020-06-11T20:30:11.527" v="2121"/>
          <ac:picMkLst>
            <pc:docMk/>
            <pc:sldMk cId="4212117195" sldId="295"/>
            <ac:picMk id="4" creationId="{B66BE911-A652-48D1-A508-691A72BD2686}"/>
          </ac:picMkLst>
        </pc:picChg>
        <pc:picChg chg="add mod">
          <ac:chgData name="Yosyf Sheremeta" userId="549b95df-7274-41c0-91d2-3a69ac0a6573" providerId="ADAL" clId="{AA217831-9603-41BA-8177-A1D09E3D93B6}" dt="2020-06-15T17:05:55.102" v="2499" actId="1076"/>
          <ac:picMkLst>
            <pc:docMk/>
            <pc:sldMk cId="4212117195" sldId="295"/>
            <ac:picMk id="7" creationId="{7C3E99F6-1163-4A32-9C30-0337A5EFBB9F}"/>
          </ac:picMkLst>
        </pc:picChg>
        <pc:picChg chg="add mod ord">
          <ac:chgData name="Yosyf Sheremeta" userId="549b95df-7274-41c0-91d2-3a69ac0a6573" providerId="ADAL" clId="{AA217831-9603-41BA-8177-A1D09E3D93B6}" dt="2020-06-11T20:41:34.266" v="2244" actId="1076"/>
          <ac:picMkLst>
            <pc:docMk/>
            <pc:sldMk cId="4212117195" sldId="295"/>
            <ac:picMk id="9" creationId="{27B3DA47-EEB3-4E45-A2E3-30635C5CFE0A}"/>
          </ac:picMkLst>
        </pc:picChg>
        <pc:picChg chg="del">
          <ac:chgData name="Yosyf Sheremeta" userId="549b95df-7274-41c0-91d2-3a69ac0a6573" providerId="ADAL" clId="{AA217831-9603-41BA-8177-A1D09E3D93B6}" dt="2020-06-09T21:44:08.298" v="781" actId="478"/>
          <ac:picMkLst>
            <pc:docMk/>
            <pc:sldMk cId="4212117195" sldId="295"/>
            <ac:picMk id="10" creationId="{A3488EAA-2566-4778-BD4A-896081DB5E89}"/>
          </ac:picMkLst>
        </pc:picChg>
        <pc:picChg chg="add mod">
          <ac:chgData name="Yosyf Sheremeta" userId="549b95df-7274-41c0-91d2-3a69ac0a6573" providerId="ADAL" clId="{AA217831-9603-41BA-8177-A1D09E3D93B6}" dt="2020-06-11T20:41:23.344" v="2241" actId="14100"/>
          <ac:picMkLst>
            <pc:docMk/>
            <pc:sldMk cId="4212117195" sldId="295"/>
            <ac:picMk id="11" creationId="{94FBD5C2-EAA3-42A3-8E37-DCF849566EFA}"/>
          </ac:picMkLst>
        </pc:picChg>
      </pc:sldChg>
      <pc:sldChg chg="addSp delSp modSp add del mod ord delAnim modAnim">
        <pc:chgData name="Yosyf Sheremeta" userId="549b95df-7274-41c0-91d2-3a69ac0a6573" providerId="ADAL" clId="{AA217831-9603-41BA-8177-A1D09E3D93B6}" dt="2020-06-15T21:53:24.146" v="4207" actId="47"/>
        <pc:sldMkLst>
          <pc:docMk/>
          <pc:sldMk cId="90661000" sldId="296"/>
        </pc:sldMkLst>
        <pc:spChg chg="mod">
          <ac:chgData name="Yosyf Sheremeta" userId="549b95df-7274-41c0-91d2-3a69ac0a6573" providerId="ADAL" clId="{AA217831-9603-41BA-8177-A1D09E3D93B6}" dt="2020-06-11T20:14:42.470" v="1940" actId="20577"/>
          <ac:spMkLst>
            <pc:docMk/>
            <pc:sldMk cId="90661000" sldId="296"/>
            <ac:spMk id="6" creationId="{2BCB6D47-2534-2D46-96D8-578588873497}"/>
          </ac:spMkLst>
        </pc:spChg>
        <pc:spChg chg="mod">
          <ac:chgData name="Yosyf Sheremeta" userId="549b95df-7274-41c0-91d2-3a69ac0a6573" providerId="ADAL" clId="{AA217831-9603-41BA-8177-A1D09E3D93B6}" dt="2020-06-15T17:15:21.942" v="2563"/>
          <ac:spMkLst>
            <pc:docMk/>
            <pc:sldMk cId="90661000" sldId="296"/>
            <ac:spMk id="15" creationId="{2B7F9064-3548-470E-9A99-AB39D0EC8036}"/>
          </ac:spMkLst>
        </pc:spChg>
        <pc:spChg chg="mod">
          <ac:chgData name="Yosyf Sheremeta" userId="549b95df-7274-41c0-91d2-3a69ac0a6573" providerId="ADAL" clId="{AA217831-9603-41BA-8177-A1D09E3D93B6}" dt="2020-06-15T17:15:21.942" v="2563"/>
          <ac:spMkLst>
            <pc:docMk/>
            <pc:sldMk cId="90661000" sldId="296"/>
            <ac:spMk id="16" creationId="{09F45440-AC65-4CAF-8875-88A6EF8AA245}"/>
          </ac:spMkLst>
        </pc:spChg>
        <pc:spChg chg="add mod">
          <ac:chgData name="Yosyf Sheremeta" userId="549b95df-7274-41c0-91d2-3a69ac0a6573" providerId="ADAL" clId="{AA217831-9603-41BA-8177-A1D09E3D93B6}" dt="2020-06-15T18:31:24.057" v="3566" actId="255"/>
          <ac:spMkLst>
            <pc:docMk/>
            <pc:sldMk cId="90661000" sldId="296"/>
            <ac:spMk id="17" creationId="{CF06A936-016B-41E0-AECC-243625AAD160}"/>
          </ac:spMkLst>
        </pc:spChg>
        <pc:spChg chg="mod">
          <ac:chgData name="Yosyf Sheremeta" userId="549b95df-7274-41c0-91d2-3a69ac0a6573" providerId="ADAL" clId="{AA217831-9603-41BA-8177-A1D09E3D93B6}" dt="2020-06-15T17:15:21.942" v="2563"/>
          <ac:spMkLst>
            <pc:docMk/>
            <pc:sldMk cId="90661000" sldId="296"/>
            <ac:spMk id="19" creationId="{99561075-4BD6-4D80-B2C0-6864D67F9339}"/>
          </ac:spMkLst>
        </pc:spChg>
        <pc:spChg chg="mod">
          <ac:chgData name="Yosyf Sheremeta" userId="549b95df-7274-41c0-91d2-3a69ac0a6573" providerId="ADAL" clId="{AA217831-9603-41BA-8177-A1D09E3D93B6}" dt="2020-06-15T17:15:21.942" v="2563"/>
          <ac:spMkLst>
            <pc:docMk/>
            <pc:sldMk cId="90661000" sldId="296"/>
            <ac:spMk id="20" creationId="{2E4C768C-C486-42F0-9261-99666F12D9CC}"/>
          </ac:spMkLst>
        </pc:spChg>
        <pc:spChg chg="add mod">
          <ac:chgData name="Yosyf Sheremeta" userId="549b95df-7274-41c0-91d2-3a69ac0a6573" providerId="ADAL" clId="{AA217831-9603-41BA-8177-A1D09E3D93B6}" dt="2020-06-15T18:31:24.057" v="3566" actId="255"/>
          <ac:spMkLst>
            <pc:docMk/>
            <pc:sldMk cId="90661000" sldId="296"/>
            <ac:spMk id="21" creationId="{B94EC79A-95B0-4F3C-8397-F71887BAB04C}"/>
          </ac:spMkLst>
        </pc:spChg>
        <pc:spChg chg="mod">
          <ac:chgData name="Yosyf Sheremeta" userId="549b95df-7274-41c0-91d2-3a69ac0a6573" providerId="ADAL" clId="{AA217831-9603-41BA-8177-A1D09E3D93B6}" dt="2020-06-15T17:15:21.942" v="2563"/>
          <ac:spMkLst>
            <pc:docMk/>
            <pc:sldMk cId="90661000" sldId="296"/>
            <ac:spMk id="23" creationId="{75699C65-208A-4EBE-B078-A725650596FC}"/>
          </ac:spMkLst>
        </pc:spChg>
        <pc:spChg chg="mod">
          <ac:chgData name="Yosyf Sheremeta" userId="549b95df-7274-41c0-91d2-3a69ac0a6573" providerId="ADAL" clId="{AA217831-9603-41BA-8177-A1D09E3D93B6}" dt="2020-06-15T17:15:21.942" v="2563"/>
          <ac:spMkLst>
            <pc:docMk/>
            <pc:sldMk cId="90661000" sldId="296"/>
            <ac:spMk id="24" creationId="{21687AC6-AB67-41CC-A5D5-1E356DF9F029}"/>
          </ac:spMkLst>
        </pc:spChg>
        <pc:spChg chg="add mod">
          <ac:chgData name="Yosyf Sheremeta" userId="549b95df-7274-41c0-91d2-3a69ac0a6573" providerId="ADAL" clId="{AA217831-9603-41BA-8177-A1D09E3D93B6}" dt="2020-06-15T18:31:24.057" v="3566" actId="255"/>
          <ac:spMkLst>
            <pc:docMk/>
            <pc:sldMk cId="90661000" sldId="296"/>
            <ac:spMk id="25" creationId="{85176DBC-D891-4BB3-AA1F-87BFDBC0B2C8}"/>
          </ac:spMkLst>
        </pc:spChg>
        <pc:spChg chg="mod">
          <ac:chgData name="Yosyf Sheremeta" userId="549b95df-7274-41c0-91d2-3a69ac0a6573" providerId="ADAL" clId="{AA217831-9603-41BA-8177-A1D09E3D93B6}" dt="2020-06-15T17:15:21.942" v="2563"/>
          <ac:spMkLst>
            <pc:docMk/>
            <pc:sldMk cId="90661000" sldId="296"/>
            <ac:spMk id="27" creationId="{61351152-3DF9-412F-B1A8-FF365199FE21}"/>
          </ac:spMkLst>
        </pc:spChg>
        <pc:spChg chg="mod">
          <ac:chgData name="Yosyf Sheremeta" userId="549b95df-7274-41c0-91d2-3a69ac0a6573" providerId="ADAL" clId="{AA217831-9603-41BA-8177-A1D09E3D93B6}" dt="2020-06-15T17:15:21.942" v="2563"/>
          <ac:spMkLst>
            <pc:docMk/>
            <pc:sldMk cId="90661000" sldId="296"/>
            <ac:spMk id="28" creationId="{4E1D71EE-0DC1-4D2A-BCCF-71C45A51B266}"/>
          </ac:spMkLst>
        </pc:spChg>
        <pc:spChg chg="add mod">
          <ac:chgData name="Yosyf Sheremeta" userId="549b95df-7274-41c0-91d2-3a69ac0a6573" providerId="ADAL" clId="{AA217831-9603-41BA-8177-A1D09E3D93B6}" dt="2020-06-15T18:31:24.057" v="3566" actId="255"/>
          <ac:spMkLst>
            <pc:docMk/>
            <pc:sldMk cId="90661000" sldId="296"/>
            <ac:spMk id="29" creationId="{2D33B952-E81B-4833-808D-901993DD5459}"/>
          </ac:spMkLst>
        </pc:spChg>
        <pc:spChg chg="mod">
          <ac:chgData name="Yosyf Sheremeta" userId="549b95df-7274-41c0-91d2-3a69ac0a6573" providerId="ADAL" clId="{AA217831-9603-41BA-8177-A1D09E3D93B6}" dt="2020-06-15T17:15:21.942" v="2563"/>
          <ac:spMkLst>
            <pc:docMk/>
            <pc:sldMk cId="90661000" sldId="296"/>
            <ac:spMk id="31" creationId="{289212B7-DFC7-4E43-8B2D-EA261625B39E}"/>
          </ac:spMkLst>
        </pc:spChg>
        <pc:spChg chg="mod">
          <ac:chgData name="Yosyf Sheremeta" userId="549b95df-7274-41c0-91d2-3a69ac0a6573" providerId="ADAL" clId="{AA217831-9603-41BA-8177-A1D09E3D93B6}" dt="2020-06-15T17:15:21.942" v="2563"/>
          <ac:spMkLst>
            <pc:docMk/>
            <pc:sldMk cId="90661000" sldId="296"/>
            <ac:spMk id="32" creationId="{CF0CAAAB-2772-47D5-B9BC-9963C275F6EE}"/>
          </ac:spMkLst>
        </pc:spChg>
        <pc:spChg chg="add mod">
          <ac:chgData name="Yosyf Sheremeta" userId="549b95df-7274-41c0-91d2-3a69ac0a6573" providerId="ADAL" clId="{AA217831-9603-41BA-8177-A1D09E3D93B6}" dt="2020-06-15T18:31:24.057" v="3566" actId="255"/>
          <ac:spMkLst>
            <pc:docMk/>
            <pc:sldMk cId="90661000" sldId="296"/>
            <ac:spMk id="33" creationId="{DC46E7B3-DFC9-4101-9172-CFBA72BA7212}"/>
          </ac:spMkLst>
        </pc:spChg>
        <pc:spChg chg="add mod">
          <ac:chgData name="Yosyf Sheremeta" userId="549b95df-7274-41c0-91d2-3a69ac0a6573" providerId="ADAL" clId="{AA217831-9603-41BA-8177-A1D09E3D93B6}" dt="2020-06-15T18:31:24.057" v="3566" actId="255"/>
          <ac:spMkLst>
            <pc:docMk/>
            <pc:sldMk cId="90661000" sldId="296"/>
            <ac:spMk id="36" creationId="{2943257A-CD1F-4F2E-B2E3-16DB80254058}"/>
          </ac:spMkLst>
        </pc:spChg>
        <pc:spChg chg="del">
          <ac:chgData name="Yosyf Sheremeta" userId="549b95df-7274-41c0-91d2-3a69ac0a6573" providerId="ADAL" clId="{AA217831-9603-41BA-8177-A1D09E3D93B6}" dt="2020-06-11T19:56:06.014" v="1804" actId="478"/>
          <ac:spMkLst>
            <pc:docMk/>
            <pc:sldMk cId="90661000" sldId="296"/>
            <ac:spMk id="40" creationId="{9E380246-6897-4CF0-AA98-4A714040D550}"/>
          </ac:spMkLst>
        </pc:spChg>
        <pc:spChg chg="del">
          <ac:chgData name="Yosyf Sheremeta" userId="549b95df-7274-41c0-91d2-3a69ac0a6573" providerId="ADAL" clId="{AA217831-9603-41BA-8177-A1D09E3D93B6}" dt="2020-06-11T19:56:06.014" v="1804" actId="478"/>
          <ac:spMkLst>
            <pc:docMk/>
            <pc:sldMk cId="90661000" sldId="296"/>
            <ac:spMk id="44" creationId="{4A899F5C-7E79-4C63-B673-3E2E2C149006}"/>
          </ac:spMkLst>
        </pc:spChg>
        <pc:spChg chg="del">
          <ac:chgData name="Yosyf Sheremeta" userId="549b95df-7274-41c0-91d2-3a69ac0a6573" providerId="ADAL" clId="{AA217831-9603-41BA-8177-A1D09E3D93B6}" dt="2020-06-11T19:56:06.014" v="1804" actId="478"/>
          <ac:spMkLst>
            <pc:docMk/>
            <pc:sldMk cId="90661000" sldId="296"/>
            <ac:spMk id="48" creationId="{512450F2-27F2-4CF0-8801-4A6F7160F318}"/>
          </ac:spMkLst>
        </pc:spChg>
        <pc:spChg chg="del">
          <ac:chgData name="Yosyf Sheremeta" userId="549b95df-7274-41c0-91d2-3a69ac0a6573" providerId="ADAL" clId="{AA217831-9603-41BA-8177-A1D09E3D93B6}" dt="2020-06-11T19:56:06.014" v="1804" actId="478"/>
          <ac:spMkLst>
            <pc:docMk/>
            <pc:sldMk cId="90661000" sldId="296"/>
            <ac:spMk id="52" creationId="{88074033-C2D4-47CB-A190-8C83E853512D}"/>
          </ac:spMkLst>
        </pc:spChg>
        <pc:spChg chg="del">
          <ac:chgData name="Yosyf Sheremeta" userId="549b95df-7274-41c0-91d2-3a69ac0a6573" providerId="ADAL" clId="{AA217831-9603-41BA-8177-A1D09E3D93B6}" dt="2020-06-11T19:56:06.014" v="1804" actId="478"/>
          <ac:spMkLst>
            <pc:docMk/>
            <pc:sldMk cId="90661000" sldId="296"/>
            <ac:spMk id="56" creationId="{D8C6D2E6-C298-4ABC-8ADB-2D1DD29459ED}"/>
          </ac:spMkLst>
        </pc:spChg>
        <pc:spChg chg="mod">
          <ac:chgData name="Yosyf Sheremeta" userId="549b95df-7274-41c0-91d2-3a69ac0a6573" providerId="ADAL" clId="{AA217831-9603-41BA-8177-A1D09E3D93B6}" dt="2020-06-15T18:31:24.057" v="3566" actId="255"/>
          <ac:spMkLst>
            <pc:docMk/>
            <pc:sldMk cId="90661000" sldId="296"/>
            <ac:spMk id="57" creationId="{AB0BE29C-FADB-4A50-AD90-1ADDDF5D20AA}"/>
          </ac:spMkLst>
        </pc:spChg>
        <pc:spChg chg="del">
          <ac:chgData name="Yosyf Sheremeta" userId="549b95df-7274-41c0-91d2-3a69ac0a6573" providerId="ADAL" clId="{AA217831-9603-41BA-8177-A1D09E3D93B6}" dt="2020-06-11T19:56:06.014" v="1804" actId="478"/>
          <ac:spMkLst>
            <pc:docMk/>
            <pc:sldMk cId="90661000" sldId="296"/>
            <ac:spMk id="61" creationId="{CD83858D-9CEF-478A-8E5C-2CCCC23C4EAE}"/>
          </ac:spMkLst>
        </pc:spChg>
        <pc:spChg chg="del">
          <ac:chgData name="Yosyf Sheremeta" userId="549b95df-7274-41c0-91d2-3a69ac0a6573" providerId="ADAL" clId="{AA217831-9603-41BA-8177-A1D09E3D93B6}" dt="2020-06-11T19:56:06.014" v="1804" actId="478"/>
          <ac:spMkLst>
            <pc:docMk/>
            <pc:sldMk cId="90661000" sldId="296"/>
            <ac:spMk id="65" creationId="{CBFC8060-1754-49C6-A958-D1F0047ED587}"/>
          </ac:spMkLst>
        </pc:spChg>
        <pc:spChg chg="del">
          <ac:chgData name="Yosyf Sheremeta" userId="549b95df-7274-41c0-91d2-3a69ac0a6573" providerId="ADAL" clId="{AA217831-9603-41BA-8177-A1D09E3D93B6}" dt="2020-06-11T19:56:06.014" v="1804" actId="478"/>
          <ac:spMkLst>
            <pc:docMk/>
            <pc:sldMk cId="90661000" sldId="296"/>
            <ac:spMk id="69" creationId="{6C43BC42-2E2E-492F-B824-DD2D0F6F68B0}"/>
          </ac:spMkLst>
        </pc:spChg>
        <pc:spChg chg="del">
          <ac:chgData name="Yosyf Sheremeta" userId="549b95df-7274-41c0-91d2-3a69ac0a6573" providerId="ADAL" clId="{AA217831-9603-41BA-8177-A1D09E3D93B6}" dt="2020-06-11T19:56:06.014" v="1804" actId="478"/>
          <ac:spMkLst>
            <pc:docMk/>
            <pc:sldMk cId="90661000" sldId="296"/>
            <ac:spMk id="73" creationId="{967BDD7A-B8A2-4431-90C5-F661069DDAEB}"/>
          </ac:spMkLst>
        </pc:spChg>
        <pc:spChg chg="del">
          <ac:chgData name="Yosyf Sheremeta" userId="549b95df-7274-41c0-91d2-3a69ac0a6573" providerId="ADAL" clId="{AA217831-9603-41BA-8177-A1D09E3D93B6}" dt="2020-06-11T19:56:06.014" v="1804" actId="478"/>
          <ac:spMkLst>
            <pc:docMk/>
            <pc:sldMk cId="90661000" sldId="296"/>
            <ac:spMk id="77" creationId="{DE10D480-E66F-432C-9890-2064562E15C2}"/>
          </ac:spMkLst>
        </pc:spChg>
        <pc:spChg chg="add mod">
          <ac:chgData name="Yosyf Sheremeta" userId="549b95df-7274-41c0-91d2-3a69ac0a6573" providerId="ADAL" clId="{AA217831-9603-41BA-8177-A1D09E3D93B6}" dt="2020-06-15T18:31:24.057" v="3566" actId="255"/>
          <ac:spMkLst>
            <pc:docMk/>
            <pc:sldMk cId="90661000" sldId="296"/>
            <ac:spMk id="92" creationId="{AD523D35-B041-42E4-AF2B-AE9F7486BC1D}"/>
          </ac:spMkLst>
        </pc:spChg>
        <pc:spChg chg="add del mod">
          <ac:chgData name="Yosyf Sheremeta" userId="549b95df-7274-41c0-91d2-3a69ac0a6573" providerId="ADAL" clId="{AA217831-9603-41BA-8177-A1D09E3D93B6}" dt="2020-06-11T20:44:19.118" v="2337" actId="478"/>
          <ac:spMkLst>
            <pc:docMk/>
            <pc:sldMk cId="90661000" sldId="296"/>
            <ac:spMk id="93" creationId="{EAD2C1FF-BDF2-4FB8-A81B-7B7705190767}"/>
          </ac:spMkLst>
        </pc:spChg>
        <pc:spChg chg="add mod">
          <ac:chgData name="Yosyf Sheremeta" userId="549b95df-7274-41c0-91d2-3a69ac0a6573" providerId="ADAL" clId="{AA217831-9603-41BA-8177-A1D09E3D93B6}" dt="2020-06-15T18:31:24.057" v="3566" actId="255"/>
          <ac:spMkLst>
            <pc:docMk/>
            <pc:sldMk cId="90661000" sldId="296"/>
            <ac:spMk id="94" creationId="{C5B819BB-F9B5-48D8-905C-0A3FD505E515}"/>
          </ac:spMkLst>
        </pc:spChg>
        <pc:spChg chg="add mod">
          <ac:chgData name="Yosyf Sheremeta" userId="549b95df-7274-41c0-91d2-3a69ac0a6573" providerId="ADAL" clId="{AA217831-9603-41BA-8177-A1D09E3D93B6}" dt="2020-06-15T18:31:24.057" v="3566" actId="255"/>
          <ac:spMkLst>
            <pc:docMk/>
            <pc:sldMk cId="90661000" sldId="296"/>
            <ac:spMk id="95" creationId="{900BA0F4-2032-4D0B-B20C-69CE4E3B31F5}"/>
          </ac:spMkLst>
        </pc:spChg>
        <pc:spChg chg="add mod">
          <ac:chgData name="Yosyf Sheremeta" userId="549b95df-7274-41c0-91d2-3a69ac0a6573" providerId="ADAL" clId="{AA217831-9603-41BA-8177-A1D09E3D93B6}" dt="2020-06-15T18:32:00.548" v="3567" actId="20577"/>
          <ac:spMkLst>
            <pc:docMk/>
            <pc:sldMk cId="90661000" sldId="296"/>
            <ac:spMk id="96" creationId="{33C72FC2-FC34-4387-8633-565433F61F7C}"/>
          </ac:spMkLst>
        </pc:spChg>
        <pc:grpChg chg="del">
          <ac:chgData name="Yosyf Sheremeta" userId="549b95df-7274-41c0-91d2-3a69ac0a6573" providerId="ADAL" clId="{AA217831-9603-41BA-8177-A1D09E3D93B6}" dt="2020-06-11T19:56:06.014" v="1804" actId="478"/>
          <ac:grpSpMkLst>
            <pc:docMk/>
            <pc:sldMk cId="90661000" sldId="296"/>
            <ac:grpSpMk id="5" creationId="{3AEB64B1-2954-4E54-B148-6A39D54FB901}"/>
          </ac:grpSpMkLst>
        </pc:grpChg>
        <pc:grpChg chg="del">
          <ac:chgData name="Yosyf Sheremeta" userId="549b95df-7274-41c0-91d2-3a69ac0a6573" providerId="ADAL" clId="{AA217831-9603-41BA-8177-A1D09E3D93B6}" dt="2020-06-11T19:56:08.370" v="1805" actId="478"/>
          <ac:grpSpMkLst>
            <pc:docMk/>
            <pc:sldMk cId="90661000" sldId="296"/>
            <ac:grpSpMk id="9" creationId="{AC4C12D4-A55E-410D-BF8F-99A9E4A6AC7C}"/>
          </ac:grpSpMkLst>
        </pc:grpChg>
        <pc:grpChg chg="del">
          <ac:chgData name="Yosyf Sheremeta" userId="549b95df-7274-41c0-91d2-3a69ac0a6573" providerId="ADAL" clId="{AA217831-9603-41BA-8177-A1D09E3D93B6}" dt="2020-06-11T19:56:06.014" v="1804" actId="478"/>
          <ac:grpSpMkLst>
            <pc:docMk/>
            <pc:sldMk cId="90661000" sldId="296"/>
            <ac:grpSpMk id="12" creationId="{5354E35D-B904-4DF3-B376-F39D4610C888}"/>
          </ac:grpSpMkLst>
        </pc:grpChg>
        <pc:grpChg chg="add del mod">
          <ac:chgData name="Yosyf Sheremeta" userId="549b95df-7274-41c0-91d2-3a69ac0a6573" providerId="ADAL" clId="{AA217831-9603-41BA-8177-A1D09E3D93B6}" dt="2020-06-15T17:30:34.165" v="2733" actId="478"/>
          <ac:grpSpMkLst>
            <pc:docMk/>
            <pc:sldMk cId="90661000" sldId="296"/>
            <ac:grpSpMk id="14" creationId="{13ED9F91-7F65-4A66-A372-F40B64278D04}"/>
          </ac:grpSpMkLst>
        </pc:grpChg>
        <pc:grpChg chg="del">
          <ac:chgData name="Yosyf Sheremeta" userId="549b95df-7274-41c0-91d2-3a69ac0a6573" providerId="ADAL" clId="{AA217831-9603-41BA-8177-A1D09E3D93B6}" dt="2020-06-11T19:56:08.370" v="1805" actId="478"/>
          <ac:grpSpMkLst>
            <pc:docMk/>
            <pc:sldMk cId="90661000" sldId="296"/>
            <ac:grpSpMk id="15" creationId="{5CEB0879-3255-46FF-9739-FFEA54472BBE}"/>
          </ac:grpSpMkLst>
        </pc:grpChg>
        <pc:grpChg chg="del">
          <ac:chgData name="Yosyf Sheremeta" userId="549b95df-7274-41c0-91d2-3a69ac0a6573" providerId="ADAL" clId="{AA217831-9603-41BA-8177-A1D09E3D93B6}" dt="2020-06-11T19:56:06.014" v="1804" actId="478"/>
          <ac:grpSpMkLst>
            <pc:docMk/>
            <pc:sldMk cId="90661000" sldId="296"/>
            <ac:grpSpMk id="18" creationId="{35E14A1A-DFF0-431B-AFD4-5FC31E28A852}"/>
          </ac:grpSpMkLst>
        </pc:grpChg>
        <pc:grpChg chg="add del mod">
          <ac:chgData name="Yosyf Sheremeta" userId="549b95df-7274-41c0-91d2-3a69ac0a6573" providerId="ADAL" clId="{AA217831-9603-41BA-8177-A1D09E3D93B6}" dt="2020-06-15T17:24:19.479" v="2670" actId="478"/>
          <ac:grpSpMkLst>
            <pc:docMk/>
            <pc:sldMk cId="90661000" sldId="296"/>
            <ac:grpSpMk id="18" creationId="{437ABF2D-77FB-44E9-B14A-8367F50DD026}"/>
          </ac:grpSpMkLst>
        </pc:grpChg>
        <pc:grpChg chg="add del mod">
          <ac:chgData name="Yosyf Sheremeta" userId="549b95df-7274-41c0-91d2-3a69ac0a6573" providerId="ADAL" clId="{AA217831-9603-41BA-8177-A1D09E3D93B6}" dt="2020-06-15T17:29:52.111" v="2697" actId="478"/>
          <ac:grpSpMkLst>
            <pc:docMk/>
            <pc:sldMk cId="90661000" sldId="296"/>
            <ac:grpSpMk id="22" creationId="{98E566B7-29A0-4A27-8408-E81DA555A982}"/>
          </ac:grpSpMkLst>
        </pc:grpChg>
        <pc:grpChg chg="del">
          <ac:chgData name="Yosyf Sheremeta" userId="549b95df-7274-41c0-91d2-3a69ac0a6573" providerId="ADAL" clId="{AA217831-9603-41BA-8177-A1D09E3D93B6}" dt="2020-06-11T19:56:08.370" v="1805" actId="478"/>
          <ac:grpSpMkLst>
            <pc:docMk/>
            <pc:sldMk cId="90661000" sldId="296"/>
            <ac:grpSpMk id="26" creationId="{15AC1FAE-9FAA-4D0E-B5DE-F7C8E2A7651A}"/>
          </ac:grpSpMkLst>
        </pc:grpChg>
        <pc:grpChg chg="add del mod">
          <ac:chgData name="Yosyf Sheremeta" userId="549b95df-7274-41c0-91d2-3a69ac0a6573" providerId="ADAL" clId="{AA217831-9603-41BA-8177-A1D09E3D93B6}" dt="2020-06-15T17:30:33.515" v="2732" actId="478"/>
          <ac:grpSpMkLst>
            <pc:docMk/>
            <pc:sldMk cId="90661000" sldId="296"/>
            <ac:grpSpMk id="26" creationId="{8E5B8C43-9EC4-4CC6-89EF-2915A3427D28}"/>
          </ac:grpSpMkLst>
        </pc:grpChg>
        <pc:grpChg chg="del">
          <ac:chgData name="Yosyf Sheremeta" userId="549b95df-7274-41c0-91d2-3a69ac0a6573" providerId="ADAL" clId="{AA217831-9603-41BA-8177-A1D09E3D93B6}" dt="2020-06-11T19:56:06.014" v="1804" actId="478"/>
          <ac:grpSpMkLst>
            <pc:docMk/>
            <pc:sldMk cId="90661000" sldId="296"/>
            <ac:grpSpMk id="29" creationId="{C785303D-48EE-4F6E-9DE8-4A71DAA55DA3}"/>
          </ac:grpSpMkLst>
        </pc:grpChg>
        <pc:grpChg chg="add del mod">
          <ac:chgData name="Yosyf Sheremeta" userId="549b95df-7274-41c0-91d2-3a69ac0a6573" providerId="ADAL" clId="{AA217831-9603-41BA-8177-A1D09E3D93B6}" dt="2020-06-15T17:30:32.910" v="2731" actId="478"/>
          <ac:grpSpMkLst>
            <pc:docMk/>
            <pc:sldMk cId="90661000" sldId="296"/>
            <ac:grpSpMk id="30" creationId="{7F0AC6D1-2144-4FF8-A1F5-68266B1F9101}"/>
          </ac:grpSpMkLst>
        </pc:grpChg>
        <pc:grpChg chg="del">
          <ac:chgData name="Yosyf Sheremeta" userId="549b95df-7274-41c0-91d2-3a69ac0a6573" providerId="ADAL" clId="{AA217831-9603-41BA-8177-A1D09E3D93B6}" dt="2020-06-11T19:56:06.014" v="1804" actId="478"/>
          <ac:grpSpMkLst>
            <pc:docMk/>
            <pc:sldMk cId="90661000" sldId="296"/>
            <ac:grpSpMk id="32" creationId="{2DF5E98A-39C0-460B-9AB6-06B439434FB6}"/>
          </ac:grpSpMkLst>
        </pc:grpChg>
        <pc:grpChg chg="del">
          <ac:chgData name="Yosyf Sheremeta" userId="549b95df-7274-41c0-91d2-3a69ac0a6573" providerId="ADAL" clId="{AA217831-9603-41BA-8177-A1D09E3D93B6}" dt="2020-06-11T19:56:06.014" v="1804" actId="478"/>
          <ac:grpSpMkLst>
            <pc:docMk/>
            <pc:sldMk cId="90661000" sldId="296"/>
            <ac:grpSpMk id="41" creationId="{297B8CB1-ED87-46D0-AE5A-255137685F75}"/>
          </ac:grpSpMkLst>
        </pc:grpChg>
        <pc:grpChg chg="del">
          <ac:chgData name="Yosyf Sheremeta" userId="549b95df-7274-41c0-91d2-3a69ac0a6573" providerId="ADAL" clId="{AA217831-9603-41BA-8177-A1D09E3D93B6}" dt="2020-06-11T19:56:06.014" v="1804" actId="478"/>
          <ac:grpSpMkLst>
            <pc:docMk/>
            <pc:sldMk cId="90661000" sldId="296"/>
            <ac:grpSpMk id="45" creationId="{077D2909-1CA5-4F53-A4D1-F3334A916C70}"/>
          </ac:grpSpMkLst>
        </pc:grpChg>
        <pc:grpChg chg="del">
          <ac:chgData name="Yosyf Sheremeta" userId="549b95df-7274-41c0-91d2-3a69ac0a6573" providerId="ADAL" clId="{AA217831-9603-41BA-8177-A1D09E3D93B6}" dt="2020-06-11T19:56:06.014" v="1804" actId="478"/>
          <ac:grpSpMkLst>
            <pc:docMk/>
            <pc:sldMk cId="90661000" sldId="296"/>
            <ac:grpSpMk id="49" creationId="{EACDAED1-FF7A-414C-A915-F90A32EA0D31}"/>
          </ac:grpSpMkLst>
        </pc:grpChg>
        <pc:grpChg chg="del">
          <ac:chgData name="Yosyf Sheremeta" userId="549b95df-7274-41c0-91d2-3a69ac0a6573" providerId="ADAL" clId="{AA217831-9603-41BA-8177-A1D09E3D93B6}" dt="2020-06-11T19:56:06.014" v="1804" actId="478"/>
          <ac:grpSpMkLst>
            <pc:docMk/>
            <pc:sldMk cId="90661000" sldId="296"/>
            <ac:grpSpMk id="53" creationId="{2D41C7CB-7EDA-43FF-9E82-34C34EBE25EB}"/>
          </ac:grpSpMkLst>
        </pc:grpChg>
        <pc:grpChg chg="del">
          <ac:chgData name="Yosyf Sheremeta" userId="549b95df-7274-41c0-91d2-3a69ac0a6573" providerId="ADAL" clId="{AA217831-9603-41BA-8177-A1D09E3D93B6}" dt="2020-06-11T19:56:06.014" v="1804" actId="478"/>
          <ac:grpSpMkLst>
            <pc:docMk/>
            <pc:sldMk cId="90661000" sldId="296"/>
            <ac:grpSpMk id="58" creationId="{E8A13DE4-FADF-4F2E-8817-74DB5068B263}"/>
          </ac:grpSpMkLst>
        </pc:grpChg>
        <pc:grpChg chg="del">
          <ac:chgData name="Yosyf Sheremeta" userId="549b95df-7274-41c0-91d2-3a69ac0a6573" providerId="ADAL" clId="{AA217831-9603-41BA-8177-A1D09E3D93B6}" dt="2020-06-11T19:56:06.014" v="1804" actId="478"/>
          <ac:grpSpMkLst>
            <pc:docMk/>
            <pc:sldMk cId="90661000" sldId="296"/>
            <ac:grpSpMk id="62" creationId="{77ADE546-0024-4B02-923D-CB9B2C496E3F}"/>
          </ac:grpSpMkLst>
        </pc:grpChg>
        <pc:grpChg chg="del">
          <ac:chgData name="Yosyf Sheremeta" userId="549b95df-7274-41c0-91d2-3a69ac0a6573" providerId="ADAL" clId="{AA217831-9603-41BA-8177-A1D09E3D93B6}" dt="2020-06-11T19:56:06.014" v="1804" actId="478"/>
          <ac:grpSpMkLst>
            <pc:docMk/>
            <pc:sldMk cId="90661000" sldId="296"/>
            <ac:grpSpMk id="66" creationId="{54E1F41D-F8D6-4618-923D-DABFDD839857}"/>
          </ac:grpSpMkLst>
        </pc:grpChg>
        <pc:grpChg chg="del">
          <ac:chgData name="Yosyf Sheremeta" userId="549b95df-7274-41c0-91d2-3a69ac0a6573" providerId="ADAL" clId="{AA217831-9603-41BA-8177-A1D09E3D93B6}" dt="2020-06-11T19:56:06.014" v="1804" actId="478"/>
          <ac:grpSpMkLst>
            <pc:docMk/>
            <pc:sldMk cId="90661000" sldId="296"/>
            <ac:grpSpMk id="70" creationId="{89D614AE-9BF7-4A19-8D54-187469252A62}"/>
          </ac:grpSpMkLst>
        </pc:grpChg>
        <pc:grpChg chg="del">
          <ac:chgData name="Yosyf Sheremeta" userId="549b95df-7274-41c0-91d2-3a69ac0a6573" providerId="ADAL" clId="{AA217831-9603-41BA-8177-A1D09E3D93B6}" dt="2020-06-11T19:56:06.014" v="1804" actId="478"/>
          <ac:grpSpMkLst>
            <pc:docMk/>
            <pc:sldMk cId="90661000" sldId="296"/>
            <ac:grpSpMk id="74" creationId="{2F583BC2-D4FE-465A-B9A7-2A7900BF786E}"/>
          </ac:grpSpMkLst>
        </pc:grpChg>
        <pc:picChg chg="add del mod">
          <ac:chgData name="Yosyf Sheremeta" userId="549b95df-7274-41c0-91d2-3a69ac0a6573" providerId="ADAL" clId="{AA217831-9603-41BA-8177-A1D09E3D93B6}" dt="2020-06-11T20:42:58.972" v="2248" actId="478"/>
          <ac:picMkLst>
            <pc:docMk/>
            <pc:sldMk cId="90661000" sldId="296"/>
            <ac:picMk id="3" creationId="{01253FFD-D944-49A7-87AD-105E005D88B6}"/>
          </ac:picMkLst>
        </pc:picChg>
        <pc:picChg chg="add mod">
          <ac:chgData name="Yosyf Sheremeta" userId="549b95df-7274-41c0-91d2-3a69ac0a6573" providerId="ADAL" clId="{AA217831-9603-41BA-8177-A1D09E3D93B6}" dt="2020-06-15T18:31:24.057" v="3566" actId="255"/>
          <ac:picMkLst>
            <pc:docMk/>
            <pc:sldMk cId="90661000" sldId="296"/>
            <ac:picMk id="3" creationId="{504B0561-EE6E-408A-9583-86091B2A3317}"/>
          </ac:picMkLst>
        </pc:picChg>
        <pc:picChg chg="add mod">
          <ac:chgData name="Yosyf Sheremeta" userId="549b95df-7274-41c0-91d2-3a69ac0a6573" providerId="ADAL" clId="{AA217831-9603-41BA-8177-A1D09E3D93B6}" dt="2020-06-15T18:31:24.057" v="3566" actId="255"/>
          <ac:picMkLst>
            <pc:docMk/>
            <pc:sldMk cId="90661000" sldId="296"/>
            <ac:picMk id="5" creationId="{0930B278-7BAA-4FD6-8D4E-86FCF1FBC7F7}"/>
          </ac:picMkLst>
        </pc:picChg>
        <pc:picChg chg="add mod">
          <ac:chgData name="Yosyf Sheremeta" userId="549b95df-7274-41c0-91d2-3a69ac0a6573" providerId="ADAL" clId="{AA217831-9603-41BA-8177-A1D09E3D93B6}" dt="2020-06-15T18:31:24.057" v="3566" actId="255"/>
          <ac:picMkLst>
            <pc:docMk/>
            <pc:sldMk cId="90661000" sldId="296"/>
            <ac:picMk id="8" creationId="{537FC085-5B05-40CE-874C-DD60C531CF59}"/>
          </ac:picMkLst>
        </pc:picChg>
        <pc:picChg chg="add mod">
          <ac:chgData name="Yosyf Sheremeta" userId="549b95df-7274-41c0-91d2-3a69ac0a6573" providerId="ADAL" clId="{AA217831-9603-41BA-8177-A1D09E3D93B6}" dt="2020-06-15T18:31:24.057" v="3566" actId="255"/>
          <ac:picMkLst>
            <pc:docMk/>
            <pc:sldMk cId="90661000" sldId="296"/>
            <ac:picMk id="10" creationId="{6D91D427-B575-43D6-97FC-A98526F67CD8}"/>
          </ac:picMkLst>
        </pc:picChg>
        <pc:picChg chg="add del mod">
          <ac:chgData name="Yosyf Sheremeta" userId="549b95df-7274-41c0-91d2-3a69ac0a6573" providerId="ADAL" clId="{AA217831-9603-41BA-8177-A1D09E3D93B6}" dt="2020-06-15T17:15:44.536" v="2566"/>
          <ac:picMkLst>
            <pc:docMk/>
            <pc:sldMk cId="90661000" sldId="296"/>
            <ac:picMk id="34" creationId="{7EEC1C0A-DFB9-4898-9882-C2133428DD04}"/>
          </ac:picMkLst>
        </pc:picChg>
        <pc:picChg chg="add del mod">
          <ac:chgData name="Yosyf Sheremeta" userId="549b95df-7274-41c0-91d2-3a69ac0a6573" providerId="ADAL" clId="{AA217831-9603-41BA-8177-A1D09E3D93B6}" dt="2020-06-15T17:15:58.622" v="2568" actId="21"/>
          <ac:picMkLst>
            <pc:docMk/>
            <pc:sldMk cId="90661000" sldId="296"/>
            <ac:picMk id="35" creationId="{8121283E-87C2-4BD5-913E-35C8885D8A4E}"/>
          </ac:picMkLst>
        </pc:picChg>
        <pc:picChg chg="add del mod">
          <ac:chgData name="Yosyf Sheremeta" userId="549b95df-7274-41c0-91d2-3a69ac0a6573" providerId="ADAL" clId="{AA217831-9603-41BA-8177-A1D09E3D93B6}" dt="2020-06-15T17:30:21.919" v="2727" actId="478"/>
          <ac:picMkLst>
            <pc:docMk/>
            <pc:sldMk cId="90661000" sldId="296"/>
            <ac:picMk id="45" creationId="{19A0BC61-79C4-41F2-A1BA-9D49A586F7EB}"/>
          </ac:picMkLst>
        </pc:picChg>
        <pc:picChg chg="add mod">
          <ac:chgData name="Yosyf Sheremeta" userId="549b95df-7274-41c0-91d2-3a69ac0a6573" providerId="ADAL" clId="{AA217831-9603-41BA-8177-A1D09E3D93B6}" dt="2020-06-15T18:31:24.057" v="3566" actId="255"/>
          <ac:picMkLst>
            <pc:docMk/>
            <pc:sldMk cId="90661000" sldId="296"/>
            <ac:picMk id="78" creationId="{8E392905-8A04-4D70-BEAC-5BDB3339A586}"/>
          </ac:picMkLst>
        </pc:picChg>
        <pc:picChg chg="add mod">
          <ac:chgData name="Yosyf Sheremeta" userId="549b95df-7274-41c0-91d2-3a69ac0a6573" providerId="ADAL" clId="{AA217831-9603-41BA-8177-A1D09E3D93B6}" dt="2020-06-15T18:31:24.057" v="3566" actId="255"/>
          <ac:picMkLst>
            <pc:docMk/>
            <pc:sldMk cId="90661000" sldId="296"/>
            <ac:picMk id="79" creationId="{AAAEA099-E1E9-414D-BB24-8F2E306FE927}"/>
          </ac:picMkLst>
        </pc:picChg>
        <pc:picChg chg="add mod">
          <ac:chgData name="Yosyf Sheremeta" userId="549b95df-7274-41c0-91d2-3a69ac0a6573" providerId="ADAL" clId="{AA217831-9603-41BA-8177-A1D09E3D93B6}" dt="2020-06-15T18:31:24.057" v="3566" actId="255"/>
          <ac:picMkLst>
            <pc:docMk/>
            <pc:sldMk cId="90661000" sldId="296"/>
            <ac:picMk id="80" creationId="{4E2588C1-B943-4D3C-A7F4-05C16F20B17C}"/>
          </ac:picMkLst>
        </pc:picChg>
        <pc:picChg chg="add del mod">
          <ac:chgData name="Yosyf Sheremeta" userId="549b95df-7274-41c0-91d2-3a69ac0a6573" providerId="ADAL" clId="{AA217831-9603-41BA-8177-A1D09E3D93B6}" dt="2020-06-15T17:24:06.894" v="2667" actId="478"/>
          <ac:picMkLst>
            <pc:docMk/>
            <pc:sldMk cId="90661000" sldId="296"/>
            <ac:picMk id="81" creationId="{CB014E1D-2275-459D-A13B-BBCD4BFD0BF7}"/>
          </ac:picMkLst>
        </pc:picChg>
        <pc:picChg chg="add mod">
          <ac:chgData name="Yosyf Sheremeta" userId="549b95df-7274-41c0-91d2-3a69ac0a6573" providerId="ADAL" clId="{AA217831-9603-41BA-8177-A1D09E3D93B6}" dt="2020-06-15T18:31:24.057" v="3566" actId="255"/>
          <ac:picMkLst>
            <pc:docMk/>
            <pc:sldMk cId="90661000" sldId="296"/>
            <ac:picMk id="82" creationId="{BB2FD823-7DB8-42BF-8418-1F46268686B8}"/>
          </ac:picMkLst>
        </pc:picChg>
        <pc:picChg chg="add del mod">
          <ac:chgData name="Yosyf Sheremeta" userId="549b95df-7274-41c0-91d2-3a69ac0a6573" providerId="ADAL" clId="{AA217831-9603-41BA-8177-A1D09E3D93B6}" dt="2020-06-11T19:56:31.944" v="1812" actId="478"/>
          <ac:picMkLst>
            <pc:docMk/>
            <pc:sldMk cId="90661000" sldId="296"/>
            <ac:picMk id="83" creationId="{205968A0-11FD-433A-BCFA-0D66B3B07ED1}"/>
          </ac:picMkLst>
        </pc:picChg>
        <pc:picChg chg="add mod">
          <ac:chgData name="Yosyf Sheremeta" userId="549b95df-7274-41c0-91d2-3a69ac0a6573" providerId="ADAL" clId="{AA217831-9603-41BA-8177-A1D09E3D93B6}" dt="2020-06-15T18:31:24.057" v="3566" actId="255"/>
          <ac:picMkLst>
            <pc:docMk/>
            <pc:sldMk cId="90661000" sldId="296"/>
            <ac:picMk id="84" creationId="{9EC1A666-9D43-474F-9BEA-8F1E58E9EF2B}"/>
          </ac:picMkLst>
        </pc:picChg>
        <pc:picChg chg="add del mod">
          <ac:chgData name="Yosyf Sheremeta" userId="549b95df-7274-41c0-91d2-3a69ac0a6573" providerId="ADAL" clId="{AA217831-9603-41BA-8177-A1D09E3D93B6}" dt="2020-06-11T20:11:42.197" v="1822" actId="478"/>
          <ac:picMkLst>
            <pc:docMk/>
            <pc:sldMk cId="90661000" sldId="296"/>
            <ac:picMk id="85" creationId="{D8CA12EC-ED39-4E4C-AC1E-3F6675978B5E}"/>
          </ac:picMkLst>
        </pc:picChg>
        <pc:picChg chg="add del mod">
          <ac:chgData name="Yosyf Sheremeta" userId="549b95df-7274-41c0-91d2-3a69ac0a6573" providerId="ADAL" clId="{AA217831-9603-41BA-8177-A1D09E3D93B6}" dt="2020-06-11T20:11:42.197" v="1822" actId="478"/>
          <ac:picMkLst>
            <pc:docMk/>
            <pc:sldMk cId="90661000" sldId="296"/>
            <ac:picMk id="86" creationId="{027FDE6B-2705-4579-AFAB-02B4492B1C1B}"/>
          </ac:picMkLst>
        </pc:picChg>
        <pc:picChg chg="add del mod">
          <ac:chgData name="Yosyf Sheremeta" userId="549b95df-7274-41c0-91d2-3a69ac0a6573" providerId="ADAL" clId="{AA217831-9603-41BA-8177-A1D09E3D93B6}" dt="2020-06-11T20:11:42.197" v="1822" actId="478"/>
          <ac:picMkLst>
            <pc:docMk/>
            <pc:sldMk cId="90661000" sldId="296"/>
            <ac:picMk id="87" creationId="{27164800-8144-4384-A313-28440F65DAA4}"/>
          </ac:picMkLst>
        </pc:picChg>
        <pc:picChg chg="add del mod">
          <ac:chgData name="Yosyf Sheremeta" userId="549b95df-7274-41c0-91d2-3a69ac0a6573" providerId="ADAL" clId="{AA217831-9603-41BA-8177-A1D09E3D93B6}" dt="2020-06-11T20:11:42.197" v="1822" actId="478"/>
          <ac:picMkLst>
            <pc:docMk/>
            <pc:sldMk cId="90661000" sldId="296"/>
            <ac:picMk id="88" creationId="{0B31BD78-7F81-45EE-B288-EB87A2C92753}"/>
          </ac:picMkLst>
        </pc:picChg>
        <pc:picChg chg="add del mod">
          <ac:chgData name="Yosyf Sheremeta" userId="549b95df-7274-41c0-91d2-3a69ac0a6573" providerId="ADAL" clId="{AA217831-9603-41BA-8177-A1D09E3D93B6}" dt="2020-06-11T20:11:42.197" v="1822" actId="478"/>
          <ac:picMkLst>
            <pc:docMk/>
            <pc:sldMk cId="90661000" sldId="296"/>
            <ac:picMk id="89" creationId="{DAC333CB-9A00-4F32-AC6A-D7F97AA9E3AC}"/>
          </ac:picMkLst>
        </pc:picChg>
        <pc:picChg chg="add del mod">
          <ac:chgData name="Yosyf Sheremeta" userId="549b95df-7274-41c0-91d2-3a69ac0a6573" providerId="ADAL" clId="{AA217831-9603-41BA-8177-A1D09E3D93B6}" dt="2020-06-11T20:11:42.197" v="1822" actId="478"/>
          <ac:picMkLst>
            <pc:docMk/>
            <pc:sldMk cId="90661000" sldId="296"/>
            <ac:picMk id="90" creationId="{BE68F420-E0BD-4E10-AF41-C633B9700718}"/>
          </ac:picMkLst>
        </pc:picChg>
        <pc:picChg chg="add del mod">
          <ac:chgData name="Yosyf Sheremeta" userId="549b95df-7274-41c0-91d2-3a69ac0a6573" providerId="ADAL" clId="{AA217831-9603-41BA-8177-A1D09E3D93B6}" dt="2020-06-11T20:11:42.197" v="1822" actId="478"/>
          <ac:picMkLst>
            <pc:docMk/>
            <pc:sldMk cId="90661000" sldId="296"/>
            <ac:picMk id="91" creationId="{109D286B-6B78-401F-A2C8-28AACF9F587A}"/>
          </ac:picMkLst>
        </pc:picChg>
      </pc:sldChg>
      <pc:sldChg chg="add del ord">
        <pc:chgData name="Yosyf Sheremeta" userId="549b95df-7274-41c0-91d2-3a69ac0a6573" providerId="ADAL" clId="{AA217831-9603-41BA-8177-A1D09E3D93B6}" dt="2020-06-15T21:53:24.146" v="4207" actId="47"/>
        <pc:sldMkLst>
          <pc:docMk/>
          <pc:sldMk cId="533845383" sldId="297"/>
        </pc:sldMkLst>
      </pc:sldChg>
      <pc:sldChg chg="delSp modSp add mod ord delAnim modAnim">
        <pc:chgData name="Yosyf Sheremeta" userId="549b95df-7274-41c0-91d2-3a69ac0a6573" providerId="ADAL" clId="{AA217831-9603-41BA-8177-A1D09E3D93B6}" dt="2020-06-16T16:54:48.436" v="5390" actId="20577"/>
        <pc:sldMkLst>
          <pc:docMk/>
          <pc:sldMk cId="819876981" sldId="298"/>
        </pc:sldMkLst>
        <pc:spChg chg="del">
          <ac:chgData name="Yosyf Sheremeta" userId="549b95df-7274-41c0-91d2-3a69ac0a6573" providerId="ADAL" clId="{AA217831-9603-41BA-8177-A1D09E3D93B6}" dt="2020-06-15T20:18:02.845" v="3614" actId="478"/>
          <ac:spMkLst>
            <pc:docMk/>
            <pc:sldMk cId="819876981" sldId="298"/>
            <ac:spMk id="21" creationId="{4FD4A128-B04F-45EC-BFE2-2F93266FFC23}"/>
          </ac:spMkLst>
        </pc:spChg>
        <pc:spChg chg="mod">
          <ac:chgData name="Yosyf Sheremeta" userId="549b95df-7274-41c0-91d2-3a69ac0a6573" providerId="ADAL" clId="{AA217831-9603-41BA-8177-A1D09E3D93B6}" dt="2020-06-16T15:15:53.957" v="4400" actId="1076"/>
          <ac:spMkLst>
            <pc:docMk/>
            <pc:sldMk cId="819876981" sldId="298"/>
            <ac:spMk id="25" creationId="{B0EB9027-0500-4947-8C21-46A678E06CF5}"/>
          </ac:spMkLst>
        </pc:spChg>
        <pc:spChg chg="mod">
          <ac:chgData name="Yosyf Sheremeta" userId="549b95df-7274-41c0-91d2-3a69ac0a6573" providerId="ADAL" clId="{AA217831-9603-41BA-8177-A1D09E3D93B6}" dt="2020-06-16T16:45:37.129" v="5368" actId="1076"/>
          <ac:spMkLst>
            <pc:docMk/>
            <pc:sldMk cId="819876981" sldId="298"/>
            <ac:spMk id="34" creationId="{5CCF8559-8AD0-4659-90AF-5810292F5747}"/>
          </ac:spMkLst>
        </pc:spChg>
        <pc:spChg chg="mod">
          <ac:chgData name="Yosyf Sheremeta" userId="549b95df-7274-41c0-91d2-3a69ac0a6573" providerId="ADAL" clId="{AA217831-9603-41BA-8177-A1D09E3D93B6}" dt="2020-06-16T16:54:48.436" v="5390" actId="20577"/>
          <ac:spMkLst>
            <pc:docMk/>
            <pc:sldMk cId="819876981" sldId="298"/>
            <ac:spMk id="35" creationId="{0E58221C-CA04-41F4-8E6A-9993F882797B}"/>
          </ac:spMkLst>
        </pc:spChg>
        <pc:spChg chg="mod">
          <ac:chgData name="Yosyf Sheremeta" userId="549b95df-7274-41c0-91d2-3a69ac0a6573" providerId="ADAL" clId="{AA217831-9603-41BA-8177-A1D09E3D93B6}" dt="2020-06-15T20:18:24.567" v="3616" actId="1076"/>
          <ac:spMkLst>
            <pc:docMk/>
            <pc:sldMk cId="819876981" sldId="298"/>
            <ac:spMk id="36" creationId="{53C179AB-B041-4365-A36D-C947528C1B8D}"/>
          </ac:spMkLst>
        </pc:spChg>
        <pc:spChg chg="mod">
          <ac:chgData name="Yosyf Sheremeta" userId="549b95df-7274-41c0-91d2-3a69ac0a6573" providerId="ADAL" clId="{AA217831-9603-41BA-8177-A1D09E3D93B6}" dt="2020-06-16T16:45:29.877" v="5367" actId="1076"/>
          <ac:spMkLst>
            <pc:docMk/>
            <pc:sldMk cId="819876981" sldId="298"/>
            <ac:spMk id="37" creationId="{4DBA4707-3F06-40BE-A18A-83003278E79D}"/>
          </ac:spMkLst>
        </pc:spChg>
        <pc:spChg chg="mod">
          <ac:chgData name="Yosyf Sheremeta" userId="549b95df-7274-41c0-91d2-3a69ac0a6573" providerId="ADAL" clId="{AA217831-9603-41BA-8177-A1D09E3D93B6}" dt="2020-06-15T21:51:57.115" v="4206" actId="6549"/>
          <ac:spMkLst>
            <pc:docMk/>
            <pc:sldMk cId="819876981" sldId="298"/>
            <ac:spMk id="38" creationId="{4981BB35-81E1-43EC-AE8F-E16AC669AA14}"/>
          </ac:spMkLst>
        </pc:spChg>
        <pc:spChg chg="mod">
          <ac:chgData name="Yosyf Sheremeta" userId="549b95df-7274-41c0-91d2-3a69ac0a6573" providerId="ADAL" clId="{AA217831-9603-41BA-8177-A1D09E3D93B6}" dt="2020-06-16T16:45:57.845" v="5370" actId="1076"/>
          <ac:spMkLst>
            <pc:docMk/>
            <pc:sldMk cId="819876981" sldId="298"/>
            <ac:spMk id="39" creationId="{CADD4CDB-CDCF-40E2-A4C2-E0B15CAC7D24}"/>
          </ac:spMkLst>
        </pc:spChg>
        <pc:spChg chg="mod">
          <ac:chgData name="Yosyf Sheremeta" userId="549b95df-7274-41c0-91d2-3a69ac0a6573" providerId="ADAL" clId="{AA217831-9603-41BA-8177-A1D09E3D93B6}" dt="2020-06-16T16:45:49.370" v="5369" actId="1076"/>
          <ac:spMkLst>
            <pc:docMk/>
            <pc:sldMk cId="819876981" sldId="298"/>
            <ac:spMk id="40" creationId="{CE6E8746-A675-49C5-8622-A85957105658}"/>
          </ac:spMkLst>
        </pc:spChg>
        <pc:spChg chg="mod">
          <ac:chgData name="Yosyf Sheremeta" userId="549b95df-7274-41c0-91d2-3a69ac0a6573" providerId="ADAL" clId="{AA217831-9603-41BA-8177-A1D09E3D93B6}" dt="2020-06-15T20:19:01.821" v="3621" actId="1076"/>
          <ac:spMkLst>
            <pc:docMk/>
            <pc:sldMk cId="819876981" sldId="298"/>
            <ac:spMk id="41" creationId="{1CA8C2AC-DD7A-45F4-906C-C062321FD194}"/>
          </ac:spMkLst>
        </pc:spChg>
        <pc:spChg chg="del">
          <ac:chgData name="Yosyf Sheremeta" userId="549b95df-7274-41c0-91d2-3a69ac0a6573" providerId="ADAL" clId="{AA217831-9603-41BA-8177-A1D09E3D93B6}" dt="2020-06-15T20:16:51.369" v="3604" actId="21"/>
          <ac:spMkLst>
            <pc:docMk/>
            <pc:sldMk cId="819876981" sldId="298"/>
            <ac:spMk id="42" creationId="{AF5F1EE7-CFA2-4694-ADE4-7E5B1E2BBD71}"/>
          </ac:spMkLst>
        </pc:spChg>
        <pc:spChg chg="mod">
          <ac:chgData name="Yosyf Sheremeta" userId="549b95df-7274-41c0-91d2-3a69ac0a6573" providerId="ADAL" clId="{AA217831-9603-41BA-8177-A1D09E3D93B6}" dt="2020-06-16T16:46:05.599" v="5371" actId="1076"/>
          <ac:spMkLst>
            <pc:docMk/>
            <pc:sldMk cId="819876981" sldId="298"/>
            <ac:spMk id="43" creationId="{E72344E2-6297-4E09-BCAA-978774C5FDE7}"/>
          </ac:spMkLst>
        </pc:spChg>
        <pc:picChg chg="mod">
          <ac:chgData name="Yosyf Sheremeta" userId="549b95df-7274-41c0-91d2-3a69ac0a6573" providerId="ADAL" clId="{AA217831-9603-41BA-8177-A1D09E3D93B6}" dt="2020-06-15T20:18:55.655" v="3620" actId="1076"/>
          <ac:picMkLst>
            <pc:docMk/>
            <pc:sldMk cId="819876981" sldId="298"/>
            <ac:picMk id="3" creationId="{BEFAEC0C-4376-4D3A-8D81-2ADC9E10C8C7}"/>
          </ac:picMkLst>
        </pc:picChg>
        <pc:picChg chg="mod">
          <ac:chgData name="Yosyf Sheremeta" userId="549b95df-7274-41c0-91d2-3a69ac0a6573" providerId="ADAL" clId="{AA217831-9603-41BA-8177-A1D09E3D93B6}" dt="2020-06-15T20:18:24.567" v="3616" actId="1076"/>
          <ac:picMkLst>
            <pc:docMk/>
            <pc:sldMk cId="819876981" sldId="298"/>
            <ac:picMk id="23" creationId="{3C1DE8E4-BC66-4A30-86C6-A05FB0F40D86}"/>
          </ac:picMkLst>
        </pc:picChg>
        <pc:picChg chg="mod">
          <ac:chgData name="Yosyf Sheremeta" userId="549b95df-7274-41c0-91d2-3a69ac0a6573" providerId="ADAL" clId="{AA217831-9603-41BA-8177-A1D09E3D93B6}" dt="2020-06-15T20:18:24.567" v="3616" actId="1076"/>
          <ac:picMkLst>
            <pc:docMk/>
            <pc:sldMk cId="819876981" sldId="298"/>
            <ac:picMk id="27" creationId="{221DEE82-E34C-4B2B-A81D-E58B519C35EA}"/>
          </ac:picMkLst>
        </pc:picChg>
        <pc:picChg chg="mod">
          <ac:chgData name="Yosyf Sheremeta" userId="549b95df-7274-41c0-91d2-3a69ac0a6573" providerId="ADAL" clId="{AA217831-9603-41BA-8177-A1D09E3D93B6}" dt="2020-06-15T20:18:24.567" v="3616" actId="1076"/>
          <ac:picMkLst>
            <pc:docMk/>
            <pc:sldMk cId="819876981" sldId="298"/>
            <ac:picMk id="29" creationId="{1789BF7C-3649-469A-B9CF-E3DBBC7393DE}"/>
          </ac:picMkLst>
        </pc:picChg>
        <pc:picChg chg="mod">
          <ac:chgData name="Yosyf Sheremeta" userId="549b95df-7274-41c0-91d2-3a69ac0a6573" providerId="ADAL" clId="{AA217831-9603-41BA-8177-A1D09E3D93B6}" dt="2020-06-15T20:18:24.567" v="3616" actId="1076"/>
          <ac:picMkLst>
            <pc:docMk/>
            <pc:sldMk cId="819876981" sldId="298"/>
            <ac:picMk id="31" creationId="{692F9447-017D-4AB3-B320-5DBDDB2473B9}"/>
          </ac:picMkLst>
        </pc:picChg>
        <pc:picChg chg="mod">
          <ac:chgData name="Yosyf Sheremeta" userId="549b95df-7274-41c0-91d2-3a69ac0a6573" providerId="ADAL" clId="{AA217831-9603-41BA-8177-A1D09E3D93B6}" dt="2020-06-15T20:18:24.567" v="3616" actId="1076"/>
          <ac:picMkLst>
            <pc:docMk/>
            <pc:sldMk cId="819876981" sldId="298"/>
            <ac:picMk id="33" creationId="{B6A1292D-487C-4318-96EF-0725991A0683}"/>
          </ac:picMkLst>
        </pc:picChg>
        <pc:picChg chg="mod">
          <ac:chgData name="Yosyf Sheremeta" userId="549b95df-7274-41c0-91d2-3a69ac0a6573" providerId="ADAL" clId="{AA217831-9603-41BA-8177-A1D09E3D93B6}" dt="2020-06-15T20:18:37.112" v="3617" actId="1076"/>
          <ac:picMkLst>
            <pc:docMk/>
            <pc:sldMk cId="819876981" sldId="298"/>
            <ac:picMk id="44" creationId="{722A2CB7-E222-499C-90AB-8694A6CA952C}"/>
          </ac:picMkLst>
        </pc:picChg>
        <pc:picChg chg="mod">
          <ac:chgData name="Yosyf Sheremeta" userId="549b95df-7274-41c0-91d2-3a69ac0a6573" providerId="ADAL" clId="{AA217831-9603-41BA-8177-A1D09E3D93B6}" dt="2020-06-15T20:18:37.112" v="3617" actId="1076"/>
          <ac:picMkLst>
            <pc:docMk/>
            <pc:sldMk cId="819876981" sldId="298"/>
            <ac:picMk id="45" creationId="{FB194E5B-3AD4-4A06-B03B-2A3363493664}"/>
          </ac:picMkLst>
        </pc:picChg>
        <pc:picChg chg="mod">
          <ac:chgData name="Yosyf Sheremeta" userId="549b95df-7274-41c0-91d2-3a69ac0a6573" providerId="ADAL" clId="{AA217831-9603-41BA-8177-A1D09E3D93B6}" dt="2020-06-15T20:18:55.655" v="3620" actId="1076"/>
          <ac:picMkLst>
            <pc:docMk/>
            <pc:sldMk cId="819876981" sldId="298"/>
            <ac:picMk id="46" creationId="{9682DCB0-F5E8-4D78-AE52-E46BDA81B967}"/>
          </ac:picMkLst>
        </pc:picChg>
        <pc:picChg chg="mod">
          <ac:chgData name="Yosyf Sheremeta" userId="549b95df-7274-41c0-91d2-3a69ac0a6573" providerId="ADAL" clId="{AA217831-9603-41BA-8177-A1D09E3D93B6}" dt="2020-06-15T20:18:37.112" v="3617" actId="1076"/>
          <ac:picMkLst>
            <pc:docMk/>
            <pc:sldMk cId="819876981" sldId="298"/>
            <ac:picMk id="47" creationId="{E52DC40A-D96D-492C-A11E-59A28B5C34FE}"/>
          </ac:picMkLst>
        </pc:picChg>
      </pc:sldChg>
      <pc:sldChg chg="addSp delSp modSp add mod delAnim modAnim">
        <pc:chgData name="Yosyf Sheremeta" userId="549b95df-7274-41c0-91d2-3a69ac0a6573" providerId="ADAL" clId="{AA217831-9603-41BA-8177-A1D09E3D93B6}" dt="2020-06-16T16:47:31.641" v="5373" actId="6549"/>
        <pc:sldMkLst>
          <pc:docMk/>
          <pc:sldMk cId="660592072" sldId="299"/>
        </pc:sldMkLst>
        <pc:spChg chg="del">
          <ac:chgData name="Yosyf Sheremeta" userId="549b95df-7274-41c0-91d2-3a69ac0a6573" providerId="ADAL" clId="{AA217831-9603-41BA-8177-A1D09E3D93B6}" dt="2020-06-15T20:23:14.943" v="3759" actId="478"/>
          <ac:spMkLst>
            <pc:docMk/>
            <pc:sldMk cId="660592072" sldId="299"/>
            <ac:spMk id="15" creationId="{BE98DA64-D59C-41E3-BA26-291352D8BACB}"/>
          </ac:spMkLst>
        </pc:spChg>
        <pc:spChg chg="del">
          <ac:chgData name="Yosyf Sheremeta" userId="549b95df-7274-41c0-91d2-3a69ac0a6573" providerId="ADAL" clId="{AA217831-9603-41BA-8177-A1D09E3D93B6}" dt="2020-06-15T20:23:14.943" v="3759" actId="478"/>
          <ac:spMkLst>
            <pc:docMk/>
            <pc:sldMk cId="660592072" sldId="299"/>
            <ac:spMk id="16" creationId="{5BC13B99-23E3-4228-ABC7-73D5E39A0312}"/>
          </ac:spMkLst>
        </pc:spChg>
        <pc:spChg chg="mod">
          <ac:chgData name="Yosyf Sheremeta" userId="549b95df-7274-41c0-91d2-3a69ac0a6573" providerId="ADAL" clId="{AA217831-9603-41BA-8177-A1D09E3D93B6}" dt="2020-06-16T16:40:02.948" v="5354" actId="20577"/>
          <ac:spMkLst>
            <pc:docMk/>
            <pc:sldMk cId="660592072" sldId="299"/>
            <ac:spMk id="17" creationId="{C748671F-CF04-2741-94CF-D033AF364356}"/>
          </ac:spMkLst>
        </pc:spChg>
        <pc:spChg chg="del">
          <ac:chgData name="Yosyf Sheremeta" userId="549b95df-7274-41c0-91d2-3a69ac0a6573" providerId="ADAL" clId="{AA217831-9603-41BA-8177-A1D09E3D93B6}" dt="2020-06-15T20:23:14.943" v="3759" actId="478"/>
          <ac:spMkLst>
            <pc:docMk/>
            <pc:sldMk cId="660592072" sldId="299"/>
            <ac:spMk id="18" creationId="{4AA597DF-24A5-4127-9C81-832FB8DA0E60}"/>
          </ac:spMkLst>
        </pc:spChg>
        <pc:spChg chg="del">
          <ac:chgData name="Yosyf Sheremeta" userId="549b95df-7274-41c0-91d2-3a69ac0a6573" providerId="ADAL" clId="{AA217831-9603-41BA-8177-A1D09E3D93B6}" dt="2020-06-15T20:23:14.943" v="3759" actId="478"/>
          <ac:spMkLst>
            <pc:docMk/>
            <pc:sldMk cId="660592072" sldId="299"/>
            <ac:spMk id="19" creationId="{952A9C00-516A-4A85-A2EF-EAAEAD029213}"/>
          </ac:spMkLst>
        </pc:spChg>
        <pc:spChg chg="del">
          <ac:chgData name="Yosyf Sheremeta" userId="549b95df-7274-41c0-91d2-3a69ac0a6573" providerId="ADAL" clId="{AA217831-9603-41BA-8177-A1D09E3D93B6}" dt="2020-06-15T20:23:09.964" v="3758" actId="478"/>
          <ac:spMkLst>
            <pc:docMk/>
            <pc:sldMk cId="660592072" sldId="299"/>
            <ac:spMk id="20" creationId="{F293AA44-195D-48AC-AAD4-B1FEEDD2D632}"/>
          </ac:spMkLst>
        </pc:spChg>
        <pc:spChg chg="del">
          <ac:chgData name="Yosyf Sheremeta" userId="549b95df-7274-41c0-91d2-3a69ac0a6573" providerId="ADAL" clId="{AA217831-9603-41BA-8177-A1D09E3D93B6}" dt="2020-06-15T20:23:09.964" v="3758" actId="478"/>
          <ac:spMkLst>
            <pc:docMk/>
            <pc:sldMk cId="660592072" sldId="299"/>
            <ac:spMk id="21" creationId="{45CD5553-8A9E-46D0-A9F8-0BAFA2243685}"/>
          </ac:spMkLst>
        </pc:spChg>
        <pc:spChg chg="del">
          <ac:chgData name="Yosyf Sheremeta" userId="549b95df-7274-41c0-91d2-3a69ac0a6573" providerId="ADAL" clId="{AA217831-9603-41BA-8177-A1D09E3D93B6}" dt="2020-06-15T20:23:09.964" v="3758" actId="478"/>
          <ac:spMkLst>
            <pc:docMk/>
            <pc:sldMk cId="660592072" sldId="299"/>
            <ac:spMk id="22" creationId="{988AFDA1-AFD6-48B5-983B-3F58F938C3F7}"/>
          </ac:spMkLst>
        </pc:spChg>
        <pc:spChg chg="del">
          <ac:chgData name="Yosyf Sheremeta" userId="549b95df-7274-41c0-91d2-3a69ac0a6573" providerId="ADAL" clId="{AA217831-9603-41BA-8177-A1D09E3D93B6}" dt="2020-06-15T20:23:09.964" v="3758" actId="478"/>
          <ac:spMkLst>
            <pc:docMk/>
            <pc:sldMk cId="660592072" sldId="299"/>
            <ac:spMk id="42" creationId="{2544B464-CA90-458A-885D-1FE6EDB981AD}"/>
          </ac:spMkLst>
        </pc:spChg>
        <pc:spChg chg="del">
          <ac:chgData name="Yosyf Sheremeta" userId="549b95df-7274-41c0-91d2-3a69ac0a6573" providerId="ADAL" clId="{AA217831-9603-41BA-8177-A1D09E3D93B6}" dt="2020-06-15T20:23:09.964" v="3758" actId="478"/>
          <ac:spMkLst>
            <pc:docMk/>
            <pc:sldMk cId="660592072" sldId="299"/>
            <ac:spMk id="43" creationId="{87F02B6E-1693-4A95-A24E-2FEC635FCCC1}"/>
          </ac:spMkLst>
        </pc:spChg>
        <pc:spChg chg="del">
          <ac:chgData name="Yosyf Sheremeta" userId="549b95df-7274-41c0-91d2-3a69ac0a6573" providerId="ADAL" clId="{AA217831-9603-41BA-8177-A1D09E3D93B6}" dt="2020-06-15T20:23:09.964" v="3758" actId="478"/>
          <ac:spMkLst>
            <pc:docMk/>
            <pc:sldMk cId="660592072" sldId="299"/>
            <ac:spMk id="44" creationId="{0312D38B-387C-4CD0-93E1-52BC6D03489F}"/>
          </ac:spMkLst>
        </pc:spChg>
        <pc:spChg chg="del">
          <ac:chgData name="Yosyf Sheremeta" userId="549b95df-7274-41c0-91d2-3a69ac0a6573" providerId="ADAL" clId="{AA217831-9603-41BA-8177-A1D09E3D93B6}" dt="2020-06-15T20:23:09.964" v="3758" actId="478"/>
          <ac:spMkLst>
            <pc:docMk/>
            <pc:sldMk cId="660592072" sldId="299"/>
            <ac:spMk id="45" creationId="{AA43F3C1-81A4-4D50-B427-326969254445}"/>
          </ac:spMkLst>
        </pc:spChg>
        <pc:spChg chg="del">
          <ac:chgData name="Yosyf Sheremeta" userId="549b95df-7274-41c0-91d2-3a69ac0a6573" providerId="ADAL" clId="{AA217831-9603-41BA-8177-A1D09E3D93B6}" dt="2020-06-15T20:23:25.505" v="3760" actId="478"/>
          <ac:spMkLst>
            <pc:docMk/>
            <pc:sldMk cId="660592072" sldId="299"/>
            <ac:spMk id="74" creationId="{C8C00D22-585F-4A25-A1FB-8FEC8615CE30}"/>
          </ac:spMkLst>
        </pc:spChg>
        <pc:spChg chg="del">
          <ac:chgData name="Yosyf Sheremeta" userId="549b95df-7274-41c0-91d2-3a69ac0a6573" providerId="ADAL" clId="{AA217831-9603-41BA-8177-A1D09E3D93B6}" dt="2020-06-15T20:23:09.964" v="3758" actId="478"/>
          <ac:spMkLst>
            <pc:docMk/>
            <pc:sldMk cId="660592072" sldId="299"/>
            <ac:spMk id="75" creationId="{9BC7F7B5-70BC-498E-B9EF-C771A3D3E961}"/>
          </ac:spMkLst>
        </pc:spChg>
        <pc:spChg chg="del">
          <ac:chgData name="Yosyf Sheremeta" userId="549b95df-7274-41c0-91d2-3a69ac0a6573" providerId="ADAL" clId="{AA217831-9603-41BA-8177-A1D09E3D93B6}" dt="2020-06-15T20:23:09.964" v="3758" actId="478"/>
          <ac:spMkLst>
            <pc:docMk/>
            <pc:sldMk cId="660592072" sldId="299"/>
            <ac:spMk id="79" creationId="{581B4E66-C952-4330-8362-BB066C43E010}"/>
          </ac:spMkLst>
        </pc:spChg>
        <pc:spChg chg="mod">
          <ac:chgData name="Yosyf Sheremeta" userId="549b95df-7274-41c0-91d2-3a69ac0a6573" providerId="ADAL" clId="{AA217831-9603-41BA-8177-A1D09E3D93B6}" dt="2020-06-16T16:47:31.641" v="5373" actId="6549"/>
          <ac:spMkLst>
            <pc:docMk/>
            <pc:sldMk cId="660592072" sldId="299"/>
            <ac:spMk id="83" creationId="{1C2635BE-2DD3-49CE-8035-E604A8E40F94}"/>
          </ac:spMkLst>
        </pc:spChg>
        <pc:spChg chg="del">
          <ac:chgData name="Yosyf Sheremeta" userId="549b95df-7274-41c0-91d2-3a69ac0a6573" providerId="ADAL" clId="{AA217831-9603-41BA-8177-A1D09E3D93B6}" dt="2020-06-15T20:23:09.964" v="3758" actId="478"/>
          <ac:spMkLst>
            <pc:docMk/>
            <pc:sldMk cId="660592072" sldId="299"/>
            <ac:spMk id="91" creationId="{EC3C1657-69F9-48DA-9936-1E749E8993B9}"/>
          </ac:spMkLst>
        </pc:spChg>
        <pc:spChg chg="add mod">
          <ac:chgData name="Yosyf Sheremeta" userId="549b95df-7274-41c0-91d2-3a69ac0a6573" providerId="ADAL" clId="{AA217831-9603-41BA-8177-A1D09E3D93B6}" dt="2020-06-15T21:27:51.333" v="3777"/>
          <ac:spMkLst>
            <pc:docMk/>
            <pc:sldMk cId="660592072" sldId="299"/>
            <ac:spMk id="95" creationId="{0670EB89-FE0E-4D2D-AA4D-3CA260E4A44E}"/>
          </ac:spMkLst>
        </pc:spChg>
        <pc:spChg chg="add mod">
          <ac:chgData name="Yosyf Sheremeta" userId="549b95df-7274-41c0-91d2-3a69ac0a6573" providerId="ADAL" clId="{AA217831-9603-41BA-8177-A1D09E3D93B6}" dt="2020-06-15T21:27:51.333" v="3777"/>
          <ac:spMkLst>
            <pc:docMk/>
            <pc:sldMk cId="660592072" sldId="299"/>
            <ac:spMk id="96" creationId="{7A2FE30B-C689-4972-99DF-7F3557A2D3CE}"/>
          </ac:spMkLst>
        </pc:spChg>
        <pc:spChg chg="add mod">
          <ac:chgData name="Yosyf Sheremeta" userId="549b95df-7274-41c0-91d2-3a69ac0a6573" providerId="ADAL" clId="{AA217831-9603-41BA-8177-A1D09E3D93B6}" dt="2020-06-15T21:49:39.705" v="4144" actId="1076"/>
          <ac:spMkLst>
            <pc:docMk/>
            <pc:sldMk cId="660592072" sldId="299"/>
            <ac:spMk id="98" creationId="{0670EB89-FE0E-4D2D-AA4D-3CA260E4A44E}"/>
          </ac:spMkLst>
        </pc:spChg>
        <pc:spChg chg="add mod">
          <ac:chgData name="Yosyf Sheremeta" userId="549b95df-7274-41c0-91d2-3a69ac0a6573" providerId="ADAL" clId="{AA217831-9603-41BA-8177-A1D09E3D93B6}" dt="2020-06-15T21:49:39.705" v="4144" actId="1076"/>
          <ac:spMkLst>
            <pc:docMk/>
            <pc:sldMk cId="660592072" sldId="299"/>
            <ac:spMk id="99" creationId="{8835F5A1-AA8B-47DC-84AD-318632AD66E4}"/>
          </ac:spMkLst>
        </pc:spChg>
        <pc:spChg chg="add mod">
          <ac:chgData name="Yosyf Sheremeta" userId="549b95df-7274-41c0-91d2-3a69ac0a6573" providerId="ADAL" clId="{AA217831-9603-41BA-8177-A1D09E3D93B6}" dt="2020-06-15T21:37:40.075" v="3788"/>
          <ac:spMkLst>
            <pc:docMk/>
            <pc:sldMk cId="660592072" sldId="299"/>
            <ac:spMk id="100" creationId="{89F80353-0FF2-47B7-B0F7-B6F10AAC832D}"/>
          </ac:spMkLst>
        </pc:spChg>
        <pc:spChg chg="add mod">
          <ac:chgData name="Yosyf Sheremeta" userId="549b95df-7274-41c0-91d2-3a69ac0a6573" providerId="ADAL" clId="{AA217831-9603-41BA-8177-A1D09E3D93B6}" dt="2020-06-15T21:37:40.075" v="3788"/>
          <ac:spMkLst>
            <pc:docMk/>
            <pc:sldMk cId="660592072" sldId="299"/>
            <ac:spMk id="101" creationId="{074EB6F3-84ED-456E-A58B-42F8112C89AB}"/>
          </ac:spMkLst>
        </pc:spChg>
        <pc:spChg chg="del">
          <ac:chgData name="Yosyf Sheremeta" userId="549b95df-7274-41c0-91d2-3a69ac0a6573" providerId="ADAL" clId="{AA217831-9603-41BA-8177-A1D09E3D93B6}" dt="2020-06-15T20:23:09.964" v="3758" actId="478"/>
          <ac:spMkLst>
            <pc:docMk/>
            <pc:sldMk cId="660592072" sldId="299"/>
            <ac:spMk id="105" creationId="{AF900128-145D-4F37-884E-E84381FA59E8}"/>
          </ac:spMkLst>
        </pc:spChg>
        <pc:spChg chg="mod">
          <ac:chgData name="Yosyf Sheremeta" userId="549b95df-7274-41c0-91d2-3a69ac0a6573" providerId="ADAL" clId="{AA217831-9603-41BA-8177-A1D09E3D93B6}" dt="2020-06-16T14:48:31.979" v="4329" actId="20577"/>
          <ac:spMkLst>
            <pc:docMk/>
            <pc:sldMk cId="660592072" sldId="299"/>
            <ac:spMk id="109" creationId="{C83DB134-6FCB-4D4B-981F-326A509AC760}"/>
          </ac:spMkLst>
        </pc:spChg>
        <pc:spChg chg="add mod">
          <ac:chgData name="Yosyf Sheremeta" userId="549b95df-7274-41c0-91d2-3a69ac0a6573" providerId="ADAL" clId="{AA217831-9603-41BA-8177-A1D09E3D93B6}" dt="2020-06-15T21:38:06.624" v="3790"/>
          <ac:spMkLst>
            <pc:docMk/>
            <pc:sldMk cId="660592072" sldId="299"/>
            <ac:spMk id="110" creationId="{92470FD1-BAED-46CD-A881-BA6BEB9C2D8E}"/>
          </ac:spMkLst>
        </pc:spChg>
        <pc:spChg chg="add mod">
          <ac:chgData name="Yosyf Sheremeta" userId="549b95df-7274-41c0-91d2-3a69ac0a6573" providerId="ADAL" clId="{AA217831-9603-41BA-8177-A1D09E3D93B6}" dt="2020-06-15T21:38:06.624" v="3790"/>
          <ac:spMkLst>
            <pc:docMk/>
            <pc:sldMk cId="660592072" sldId="299"/>
            <ac:spMk id="111" creationId="{CEA97142-35EE-4757-B902-3E39408DF256}"/>
          </ac:spMkLst>
        </pc:spChg>
        <pc:spChg chg="add mod">
          <ac:chgData name="Yosyf Sheremeta" userId="549b95df-7274-41c0-91d2-3a69ac0a6573" providerId="ADAL" clId="{AA217831-9603-41BA-8177-A1D09E3D93B6}" dt="2020-06-16T15:19:46.211" v="4431" actId="6549"/>
          <ac:spMkLst>
            <pc:docMk/>
            <pc:sldMk cId="660592072" sldId="299"/>
            <ac:spMk id="113" creationId="{1B5C6ED7-0932-409A-BCBC-3EBD069EFB50}"/>
          </ac:spMkLst>
        </pc:spChg>
        <pc:spChg chg="del">
          <ac:chgData name="Yosyf Sheremeta" userId="549b95df-7274-41c0-91d2-3a69ac0a6573" providerId="ADAL" clId="{AA217831-9603-41BA-8177-A1D09E3D93B6}" dt="2020-06-15T20:23:09.964" v="3758" actId="478"/>
          <ac:spMkLst>
            <pc:docMk/>
            <pc:sldMk cId="660592072" sldId="299"/>
            <ac:spMk id="117" creationId="{09F9B948-3C95-47EB-AA8C-149403AAD086}"/>
          </ac:spMkLst>
        </pc:spChg>
        <pc:grpChg chg="del">
          <ac:chgData name="Yosyf Sheremeta" userId="549b95df-7274-41c0-91d2-3a69ac0a6573" providerId="ADAL" clId="{AA217831-9603-41BA-8177-A1D09E3D93B6}" dt="2020-06-15T20:23:09.964" v="3758" actId="478"/>
          <ac:grpSpMkLst>
            <pc:docMk/>
            <pc:sldMk cId="660592072" sldId="299"/>
            <ac:grpSpMk id="23" creationId="{4DCA8040-68C4-4EEC-8999-28FA5F08FC96}"/>
          </ac:grpSpMkLst>
        </pc:grpChg>
        <pc:grpChg chg="del">
          <ac:chgData name="Yosyf Sheremeta" userId="549b95df-7274-41c0-91d2-3a69ac0a6573" providerId="ADAL" clId="{AA217831-9603-41BA-8177-A1D09E3D93B6}" dt="2020-06-15T20:23:09.964" v="3758" actId="478"/>
          <ac:grpSpMkLst>
            <pc:docMk/>
            <pc:sldMk cId="660592072" sldId="299"/>
            <ac:grpSpMk id="26" creationId="{D88249CA-A04E-4BB7-8F59-B223327B2C68}"/>
          </ac:grpSpMkLst>
        </pc:grpChg>
        <pc:grpChg chg="del">
          <ac:chgData name="Yosyf Sheremeta" userId="549b95df-7274-41c0-91d2-3a69ac0a6573" providerId="ADAL" clId="{AA217831-9603-41BA-8177-A1D09E3D93B6}" dt="2020-06-15T20:23:09.964" v="3758" actId="478"/>
          <ac:grpSpMkLst>
            <pc:docMk/>
            <pc:sldMk cId="660592072" sldId="299"/>
            <ac:grpSpMk id="31" creationId="{60222415-C49B-4600-A56B-409B5A2CAB26}"/>
          </ac:grpSpMkLst>
        </pc:grpChg>
        <pc:grpChg chg="del">
          <ac:chgData name="Yosyf Sheremeta" userId="549b95df-7274-41c0-91d2-3a69ac0a6573" providerId="ADAL" clId="{AA217831-9603-41BA-8177-A1D09E3D93B6}" dt="2020-06-15T20:23:09.964" v="3758" actId="478"/>
          <ac:grpSpMkLst>
            <pc:docMk/>
            <pc:sldMk cId="660592072" sldId="299"/>
            <ac:grpSpMk id="35" creationId="{DAB4733C-24EB-4361-9F3B-54532078703E}"/>
          </ac:grpSpMkLst>
        </pc:grpChg>
        <pc:grpChg chg="del">
          <ac:chgData name="Yosyf Sheremeta" userId="549b95df-7274-41c0-91d2-3a69ac0a6573" providerId="ADAL" clId="{AA217831-9603-41BA-8177-A1D09E3D93B6}" dt="2020-06-15T20:23:09.964" v="3758" actId="478"/>
          <ac:grpSpMkLst>
            <pc:docMk/>
            <pc:sldMk cId="660592072" sldId="299"/>
            <ac:grpSpMk id="38" creationId="{8EE7849C-8AF0-4B26-B352-3E2BB6987FC6}"/>
          </ac:grpSpMkLst>
        </pc:grpChg>
        <pc:grpChg chg="del">
          <ac:chgData name="Yosyf Sheremeta" userId="549b95df-7274-41c0-91d2-3a69ac0a6573" providerId="ADAL" clId="{AA217831-9603-41BA-8177-A1D09E3D93B6}" dt="2020-06-15T20:23:09.964" v="3758" actId="478"/>
          <ac:grpSpMkLst>
            <pc:docMk/>
            <pc:sldMk cId="660592072" sldId="299"/>
            <ac:grpSpMk id="46" creationId="{07DF963B-3DB5-4319-B56C-FD1E845287F6}"/>
          </ac:grpSpMkLst>
        </pc:grpChg>
        <pc:grpChg chg="del">
          <ac:chgData name="Yosyf Sheremeta" userId="549b95df-7274-41c0-91d2-3a69ac0a6573" providerId="ADAL" clId="{AA217831-9603-41BA-8177-A1D09E3D93B6}" dt="2020-06-15T20:23:09.964" v="3758" actId="478"/>
          <ac:grpSpMkLst>
            <pc:docMk/>
            <pc:sldMk cId="660592072" sldId="299"/>
            <ac:grpSpMk id="49" creationId="{C8A78685-ECDB-45A4-9A04-69A5FCFDCE53}"/>
          </ac:grpSpMkLst>
        </pc:grpChg>
        <pc:grpChg chg="del">
          <ac:chgData name="Yosyf Sheremeta" userId="549b95df-7274-41c0-91d2-3a69ac0a6573" providerId="ADAL" clId="{AA217831-9603-41BA-8177-A1D09E3D93B6}" dt="2020-06-15T20:23:09.964" v="3758" actId="478"/>
          <ac:grpSpMkLst>
            <pc:docMk/>
            <pc:sldMk cId="660592072" sldId="299"/>
            <ac:grpSpMk id="71" creationId="{CE03E33E-0889-464B-A5DB-7D51C4A3A009}"/>
          </ac:grpSpMkLst>
        </pc:grpChg>
        <pc:grpChg chg="del">
          <ac:chgData name="Yosyf Sheremeta" userId="549b95df-7274-41c0-91d2-3a69ac0a6573" providerId="ADAL" clId="{AA217831-9603-41BA-8177-A1D09E3D93B6}" dt="2020-06-15T20:23:09.964" v="3758" actId="478"/>
          <ac:grpSpMkLst>
            <pc:docMk/>
            <pc:sldMk cId="660592072" sldId="299"/>
            <ac:grpSpMk id="76" creationId="{90B80E31-F5E5-46EC-94D3-DCA4FB3E8630}"/>
          </ac:grpSpMkLst>
        </pc:grpChg>
        <pc:grpChg chg="del">
          <ac:chgData name="Yosyf Sheremeta" userId="549b95df-7274-41c0-91d2-3a69ac0a6573" providerId="ADAL" clId="{AA217831-9603-41BA-8177-A1D09E3D93B6}" dt="2020-06-15T20:23:09.964" v="3758" actId="478"/>
          <ac:grpSpMkLst>
            <pc:docMk/>
            <pc:sldMk cId="660592072" sldId="299"/>
            <ac:grpSpMk id="80" creationId="{2A68A9C2-E76C-4BE0-B5B3-2F850574ECD2}"/>
          </ac:grpSpMkLst>
        </pc:grpChg>
        <pc:grpChg chg="del">
          <ac:chgData name="Yosyf Sheremeta" userId="549b95df-7274-41c0-91d2-3a69ac0a6573" providerId="ADAL" clId="{AA217831-9603-41BA-8177-A1D09E3D93B6}" dt="2020-06-15T20:23:09.964" v="3758" actId="478"/>
          <ac:grpSpMkLst>
            <pc:docMk/>
            <pc:sldMk cId="660592072" sldId="299"/>
            <ac:grpSpMk id="84" creationId="{DF464DA1-C524-4BBB-9A5C-77EC5E244569}"/>
          </ac:grpSpMkLst>
        </pc:grpChg>
        <pc:grpChg chg="del">
          <ac:chgData name="Yosyf Sheremeta" userId="549b95df-7274-41c0-91d2-3a69ac0a6573" providerId="ADAL" clId="{AA217831-9603-41BA-8177-A1D09E3D93B6}" dt="2020-06-15T20:23:09.964" v="3758" actId="478"/>
          <ac:grpSpMkLst>
            <pc:docMk/>
            <pc:sldMk cId="660592072" sldId="299"/>
            <ac:grpSpMk id="88" creationId="{45A468E0-4223-457C-8B7C-AC0645FDC664}"/>
          </ac:grpSpMkLst>
        </pc:grpChg>
        <pc:grpChg chg="del">
          <ac:chgData name="Yosyf Sheremeta" userId="549b95df-7274-41c0-91d2-3a69ac0a6573" providerId="ADAL" clId="{AA217831-9603-41BA-8177-A1D09E3D93B6}" dt="2020-06-15T20:23:09.964" v="3758" actId="478"/>
          <ac:grpSpMkLst>
            <pc:docMk/>
            <pc:sldMk cId="660592072" sldId="299"/>
            <ac:grpSpMk id="102" creationId="{40EEEB68-BD80-4AEA-99B0-ABCFD2A15C7E}"/>
          </ac:grpSpMkLst>
        </pc:grpChg>
        <pc:grpChg chg="del">
          <ac:chgData name="Yosyf Sheremeta" userId="549b95df-7274-41c0-91d2-3a69ac0a6573" providerId="ADAL" clId="{AA217831-9603-41BA-8177-A1D09E3D93B6}" dt="2020-06-15T20:23:09.964" v="3758" actId="478"/>
          <ac:grpSpMkLst>
            <pc:docMk/>
            <pc:sldMk cId="660592072" sldId="299"/>
            <ac:grpSpMk id="106" creationId="{82A4E6D7-061B-43A9-ADC3-E9011A45673C}"/>
          </ac:grpSpMkLst>
        </pc:grpChg>
        <pc:grpChg chg="del">
          <ac:chgData name="Yosyf Sheremeta" userId="549b95df-7274-41c0-91d2-3a69ac0a6573" providerId="ADAL" clId="{AA217831-9603-41BA-8177-A1D09E3D93B6}" dt="2020-06-15T20:23:09.964" v="3758" actId="478"/>
          <ac:grpSpMkLst>
            <pc:docMk/>
            <pc:sldMk cId="660592072" sldId="299"/>
            <ac:grpSpMk id="114" creationId="{68D45406-59E4-43E7-A2D5-1DD6B371C0D8}"/>
          </ac:grpSpMkLst>
        </pc:grpChg>
        <pc:graphicFrameChg chg="add del mod">
          <ac:chgData name="Yosyf Sheremeta" userId="549b95df-7274-41c0-91d2-3a69ac0a6573" providerId="ADAL" clId="{AA217831-9603-41BA-8177-A1D09E3D93B6}" dt="2020-06-15T21:11:14.032" v="3765" actId="478"/>
          <ac:graphicFrameMkLst>
            <pc:docMk/>
            <pc:sldMk cId="660592072" sldId="299"/>
            <ac:graphicFrameMk id="87" creationId="{EC856B47-BFD5-4766-9C9D-A5352C588EAF}"/>
          </ac:graphicFrameMkLst>
        </pc:graphicFrameChg>
        <pc:graphicFrameChg chg="add del mod">
          <ac:chgData name="Yosyf Sheremeta" userId="549b95df-7274-41c0-91d2-3a69ac0a6573" providerId="ADAL" clId="{AA217831-9603-41BA-8177-A1D09E3D93B6}" dt="2020-06-15T21:37:14.637" v="3783" actId="478"/>
          <ac:graphicFrameMkLst>
            <pc:docMk/>
            <pc:sldMk cId="660592072" sldId="299"/>
            <ac:graphicFrameMk id="92" creationId="{EC856B47-BFD5-4766-9C9D-A5352C588EAF}"/>
          </ac:graphicFrameMkLst>
        </pc:graphicFrameChg>
        <pc:graphicFrameChg chg="add mod">
          <ac:chgData name="Yosyf Sheremeta" userId="549b95df-7274-41c0-91d2-3a69ac0a6573" providerId="ADAL" clId="{AA217831-9603-41BA-8177-A1D09E3D93B6}" dt="2020-06-15T21:27:54.547" v="3781"/>
          <ac:graphicFrameMkLst>
            <pc:docMk/>
            <pc:sldMk cId="660592072" sldId="299"/>
            <ac:graphicFrameMk id="93" creationId="{EC856B47-BFD5-4766-9C9D-A5352C588EAF}"/>
          </ac:graphicFrameMkLst>
        </pc:graphicFrameChg>
        <pc:graphicFrameChg chg="add mod">
          <ac:chgData name="Yosyf Sheremeta" userId="549b95df-7274-41c0-91d2-3a69ac0a6573" providerId="ADAL" clId="{AA217831-9603-41BA-8177-A1D09E3D93B6}" dt="2020-06-15T21:27:51.333" v="3777"/>
          <ac:graphicFrameMkLst>
            <pc:docMk/>
            <pc:sldMk cId="660592072" sldId="299"/>
            <ac:graphicFrameMk id="94" creationId="{EC856B47-BFD5-4766-9C9D-A5352C588EAF}"/>
          </ac:graphicFrameMkLst>
        </pc:graphicFrameChg>
        <pc:graphicFrameChg chg="add mod">
          <ac:chgData name="Yosyf Sheremeta" userId="549b95df-7274-41c0-91d2-3a69ac0a6573" providerId="ADAL" clId="{AA217831-9603-41BA-8177-A1D09E3D93B6}" dt="2020-06-16T16:39:54.308" v="5346"/>
          <ac:graphicFrameMkLst>
            <pc:docMk/>
            <pc:sldMk cId="660592072" sldId="299"/>
            <ac:graphicFrameMk id="97" creationId="{EC856B47-BFD5-4766-9C9D-A5352C588EAF}"/>
          </ac:graphicFrameMkLst>
        </pc:graphicFrameChg>
        <pc:graphicFrameChg chg="add mod">
          <ac:chgData name="Yosyf Sheremeta" userId="549b95df-7274-41c0-91d2-3a69ac0a6573" providerId="ADAL" clId="{AA217831-9603-41BA-8177-A1D09E3D93B6}" dt="2020-06-16T15:03:35.270" v="4340" actId="2711"/>
          <ac:graphicFrameMkLst>
            <pc:docMk/>
            <pc:sldMk cId="660592072" sldId="299"/>
            <ac:graphicFrameMk id="112" creationId="{789CBDE3-850F-4783-9FAF-F8DC0EA3E65B}"/>
          </ac:graphicFrameMkLst>
        </pc:graphicFrameChg>
      </pc:sldChg>
      <pc:sldChg chg="addSp delSp modSp add mod">
        <pc:chgData name="Yosyf Sheremeta" userId="549b95df-7274-41c0-91d2-3a69ac0a6573" providerId="ADAL" clId="{AA217831-9603-41BA-8177-A1D09E3D93B6}" dt="2020-06-16T16:30:56.478" v="5336" actId="20577"/>
        <pc:sldMkLst>
          <pc:docMk/>
          <pc:sldMk cId="3423612579" sldId="300"/>
        </pc:sldMkLst>
        <pc:spChg chg="mod">
          <ac:chgData name="Yosyf Sheremeta" userId="549b95df-7274-41c0-91d2-3a69ac0a6573" providerId="ADAL" clId="{AA217831-9603-41BA-8177-A1D09E3D93B6}" dt="2020-06-16T16:02:33.243" v="4945" actId="20577"/>
          <ac:spMkLst>
            <pc:docMk/>
            <pc:sldMk cId="3423612579" sldId="300"/>
            <ac:spMk id="2" creationId="{BBB6AEF3-68D2-4461-8A08-A4A7D570B091}"/>
          </ac:spMkLst>
        </pc:spChg>
        <pc:spChg chg="del mod">
          <ac:chgData name="Yosyf Sheremeta" userId="549b95df-7274-41c0-91d2-3a69ac0a6573" providerId="ADAL" clId="{AA217831-9603-41BA-8177-A1D09E3D93B6}" dt="2020-06-16T15:42:26.792" v="4784" actId="478"/>
          <ac:spMkLst>
            <pc:docMk/>
            <pc:sldMk cId="3423612579" sldId="300"/>
            <ac:spMk id="3" creationId="{31B99388-FC81-4991-BF59-C7F5A1F2E4C6}"/>
          </ac:spMkLst>
        </pc:spChg>
        <pc:spChg chg="del mod">
          <ac:chgData name="Yosyf Sheremeta" userId="549b95df-7274-41c0-91d2-3a69ac0a6573" providerId="ADAL" clId="{AA217831-9603-41BA-8177-A1D09E3D93B6}" dt="2020-06-16T15:41:58.126" v="4770" actId="478"/>
          <ac:spMkLst>
            <pc:docMk/>
            <pc:sldMk cId="3423612579" sldId="300"/>
            <ac:spMk id="4" creationId="{80453C1D-5A76-4CBE-9411-EDB48EC0C4F9}"/>
          </ac:spMkLst>
        </pc:spChg>
        <pc:spChg chg="del mod">
          <ac:chgData name="Yosyf Sheremeta" userId="549b95df-7274-41c0-91d2-3a69ac0a6573" providerId="ADAL" clId="{AA217831-9603-41BA-8177-A1D09E3D93B6}" dt="2020-06-16T15:42:00.879" v="4771" actId="478"/>
          <ac:spMkLst>
            <pc:docMk/>
            <pc:sldMk cId="3423612579" sldId="300"/>
            <ac:spMk id="5" creationId="{46345DF1-DA0E-4F3D-BD2E-1F7FC6D76ED8}"/>
          </ac:spMkLst>
        </pc:spChg>
        <pc:spChg chg="add del mod">
          <ac:chgData name="Yosyf Sheremeta" userId="549b95df-7274-41c0-91d2-3a69ac0a6573" providerId="ADAL" clId="{AA217831-9603-41BA-8177-A1D09E3D93B6}" dt="2020-06-16T15:38:55.524" v="4619"/>
          <ac:spMkLst>
            <pc:docMk/>
            <pc:sldMk cId="3423612579" sldId="300"/>
            <ac:spMk id="10" creationId="{8FF3EA32-921B-4872-B665-B8C414AE5A3F}"/>
          </ac:spMkLst>
        </pc:spChg>
        <pc:spChg chg="add mod">
          <ac:chgData name="Yosyf Sheremeta" userId="549b95df-7274-41c0-91d2-3a69ac0a6573" providerId="ADAL" clId="{AA217831-9603-41BA-8177-A1D09E3D93B6}" dt="2020-06-16T16:30:56.478" v="5336" actId="20577"/>
          <ac:spMkLst>
            <pc:docMk/>
            <pc:sldMk cId="3423612579" sldId="300"/>
            <ac:spMk id="11" creationId="{A7D5ED3E-BF14-49E3-921A-6EBFEACE8C33}"/>
          </ac:spMkLst>
        </pc:spChg>
        <pc:spChg chg="add del mod">
          <ac:chgData name="Yosyf Sheremeta" userId="549b95df-7274-41c0-91d2-3a69ac0a6573" providerId="ADAL" clId="{AA217831-9603-41BA-8177-A1D09E3D93B6}" dt="2020-06-16T16:18:24.484" v="5217" actId="478"/>
          <ac:spMkLst>
            <pc:docMk/>
            <pc:sldMk cId="3423612579" sldId="300"/>
            <ac:spMk id="12" creationId="{E9B9615C-62ED-493E-AAA7-AEADEA3134C9}"/>
          </ac:spMkLst>
        </pc:spChg>
        <pc:picChg chg="mod ord">
          <ac:chgData name="Yosyf Sheremeta" userId="549b95df-7274-41c0-91d2-3a69ac0a6573" providerId="ADAL" clId="{AA217831-9603-41BA-8177-A1D09E3D93B6}" dt="2020-06-16T16:26:40.117" v="5261" actId="171"/>
          <ac:picMkLst>
            <pc:docMk/>
            <pc:sldMk cId="3423612579" sldId="300"/>
            <ac:picMk id="6" creationId="{F2D4AF88-44AA-4D66-806F-09496732E636}"/>
          </ac:picMkLst>
        </pc:picChg>
        <pc:picChg chg="mod">
          <ac:chgData name="Yosyf Sheremeta" userId="549b95df-7274-41c0-91d2-3a69ac0a6573" providerId="ADAL" clId="{AA217831-9603-41BA-8177-A1D09E3D93B6}" dt="2020-06-16T16:24:17.012" v="5256" actId="1076"/>
          <ac:picMkLst>
            <pc:docMk/>
            <pc:sldMk cId="3423612579" sldId="300"/>
            <ac:picMk id="7" creationId="{68FF33DC-6C7F-4B4F-86CF-0CE612FDD4EE}"/>
          </ac:picMkLst>
        </pc:picChg>
        <pc:picChg chg="add del mod">
          <ac:chgData name="Yosyf Sheremeta" userId="549b95df-7274-41c0-91d2-3a69ac0a6573" providerId="ADAL" clId="{AA217831-9603-41BA-8177-A1D09E3D93B6}" dt="2020-06-16T15:38:15.267" v="4590" actId="478"/>
          <ac:picMkLst>
            <pc:docMk/>
            <pc:sldMk cId="3423612579" sldId="300"/>
            <ac:picMk id="9" creationId="{6C2B4741-F27E-4EB0-8E2E-4C7D0B253183}"/>
          </ac:picMkLst>
        </pc:picChg>
      </pc:sldChg>
      <pc:sldChg chg="modSp add del mod">
        <pc:chgData name="Yosyf Sheremeta" userId="549b95df-7274-41c0-91d2-3a69ac0a6573" providerId="ADAL" clId="{AA217831-9603-41BA-8177-A1D09E3D93B6}" dt="2020-06-16T16:26:13.490" v="5260" actId="47"/>
        <pc:sldMkLst>
          <pc:docMk/>
          <pc:sldMk cId="694282448" sldId="301"/>
        </pc:sldMkLst>
        <pc:spChg chg="mod">
          <ac:chgData name="Yosyf Sheremeta" userId="549b95df-7274-41c0-91d2-3a69ac0a6573" providerId="ADAL" clId="{AA217831-9603-41BA-8177-A1D09E3D93B6}" dt="2020-06-16T16:25:30.815" v="5259" actId="1076"/>
          <ac:spMkLst>
            <pc:docMk/>
            <pc:sldMk cId="694282448" sldId="301"/>
            <ac:spMk id="12" creationId="{E9B9615C-62ED-493E-AAA7-AEADEA3134C9}"/>
          </ac:spMkLst>
        </pc:spChg>
      </pc:sldChg>
      <pc:sldChg chg="add del">
        <pc:chgData name="Yosyf Sheremeta" userId="549b95df-7274-41c0-91d2-3a69ac0a6573" providerId="ADAL" clId="{AA217831-9603-41BA-8177-A1D09E3D93B6}" dt="2020-06-15T21:57:53.797" v="4224" actId="47"/>
        <pc:sldMkLst>
          <pc:docMk/>
          <pc:sldMk cId="103847319" sldId="371"/>
        </pc:sldMkLst>
      </pc:sldChg>
      <pc:sldMasterChg chg="modSldLayout">
        <pc:chgData name="Yosyf Sheremeta" userId="549b95df-7274-41c0-91d2-3a69ac0a6573" providerId="ADAL" clId="{AA217831-9603-41BA-8177-A1D09E3D93B6}" dt="2020-06-09T20:42:24.967" v="118" actId="1076"/>
        <pc:sldMasterMkLst>
          <pc:docMk/>
          <pc:sldMasterMk cId="3608397986" sldId="2147483648"/>
        </pc:sldMasterMkLst>
        <pc:sldLayoutChg chg="modSp mod modAnim">
          <pc:chgData name="Yosyf Sheremeta" userId="549b95df-7274-41c0-91d2-3a69ac0a6573" providerId="ADAL" clId="{AA217831-9603-41BA-8177-A1D09E3D93B6}" dt="2020-06-09T20:41:32.004" v="114" actId="1076"/>
          <pc:sldLayoutMkLst>
            <pc:docMk/>
            <pc:sldMasterMk cId="3608397986" sldId="2147483648"/>
            <pc:sldLayoutMk cId="3313170655" sldId="2147483654"/>
          </pc:sldLayoutMkLst>
          <pc:spChg chg="mod">
            <ac:chgData name="Yosyf Sheremeta" userId="549b95df-7274-41c0-91d2-3a69ac0a6573" providerId="ADAL" clId="{AA217831-9603-41BA-8177-A1D09E3D93B6}" dt="2020-06-09T20:34:05.264" v="56" actId="1076"/>
            <ac:spMkLst>
              <pc:docMk/>
              <pc:sldMasterMk cId="3608397986" sldId="2147483648"/>
              <pc:sldLayoutMk cId="3313170655" sldId="2147483654"/>
              <ac:spMk id="19" creationId="{030C0F79-8EBD-1249-89AE-D86D19C81398}"/>
            </ac:spMkLst>
          </pc:spChg>
          <pc:spChg chg="mod">
            <ac:chgData name="Yosyf Sheremeta" userId="549b95df-7274-41c0-91d2-3a69ac0a6573" providerId="ADAL" clId="{AA217831-9603-41BA-8177-A1D09E3D93B6}" dt="2020-06-09T20:35:19.448" v="65" actId="20577"/>
            <ac:spMkLst>
              <pc:docMk/>
              <pc:sldMasterMk cId="3608397986" sldId="2147483648"/>
              <pc:sldLayoutMk cId="3313170655" sldId="2147483654"/>
              <ac:spMk id="20" creationId="{ED6F361F-450D-E64A-B34B-D4A42A4CC7CE}"/>
            </ac:spMkLst>
          </pc:spChg>
          <pc:spChg chg="mod">
            <ac:chgData name="Yosyf Sheremeta" userId="549b95df-7274-41c0-91d2-3a69ac0a6573" providerId="ADAL" clId="{AA217831-9603-41BA-8177-A1D09E3D93B6}" dt="2020-06-09T20:34:06.073" v="57" actId="1076"/>
            <ac:spMkLst>
              <pc:docMk/>
              <pc:sldMasterMk cId="3608397986" sldId="2147483648"/>
              <pc:sldLayoutMk cId="3313170655" sldId="2147483654"/>
              <ac:spMk id="21" creationId="{00000000-0000-0000-0000-000000000000}"/>
            </ac:spMkLst>
          </pc:spChg>
          <pc:spChg chg="mod">
            <ac:chgData name="Yosyf Sheremeta" userId="549b95df-7274-41c0-91d2-3a69ac0a6573" providerId="ADAL" clId="{AA217831-9603-41BA-8177-A1D09E3D93B6}" dt="2020-06-09T20:41:32.004" v="114" actId="1076"/>
            <ac:spMkLst>
              <pc:docMk/>
              <pc:sldMasterMk cId="3608397986" sldId="2147483648"/>
              <pc:sldLayoutMk cId="3313170655" sldId="2147483654"/>
              <ac:spMk id="29" creationId="{232055B9-8A0D-7248-BBD9-EB869C474311}"/>
            </ac:spMkLst>
          </pc:spChg>
        </pc:sldLayoutChg>
        <pc:sldLayoutChg chg="addSp delSp modSp mod delAnim modAnim">
          <pc:chgData name="Yosyf Sheremeta" userId="549b95df-7274-41c0-91d2-3a69ac0a6573" providerId="ADAL" clId="{AA217831-9603-41BA-8177-A1D09E3D93B6}" dt="2020-06-09T20:42:15.098" v="117" actId="1076"/>
          <pc:sldLayoutMkLst>
            <pc:docMk/>
            <pc:sldMasterMk cId="3608397986" sldId="2147483648"/>
            <pc:sldLayoutMk cId="3045577799" sldId="2147483655"/>
          </pc:sldLayoutMkLst>
          <pc:spChg chg="add mod">
            <ac:chgData name="Yosyf Sheremeta" userId="549b95df-7274-41c0-91d2-3a69ac0a6573" providerId="ADAL" clId="{AA217831-9603-41BA-8177-A1D09E3D93B6}" dt="2020-06-09T20:42:15.098" v="117" actId="1076"/>
            <ac:spMkLst>
              <pc:docMk/>
              <pc:sldMasterMk cId="3608397986" sldId="2147483648"/>
              <pc:sldLayoutMk cId="3045577799" sldId="2147483655"/>
              <ac:spMk id="11" creationId="{11829C75-83CC-46D4-9287-B57FB5380B4B}"/>
            </ac:spMkLst>
          </pc:spChg>
          <pc:spChg chg="mod">
            <ac:chgData name="Yosyf Sheremeta" userId="549b95df-7274-41c0-91d2-3a69ac0a6573" providerId="ADAL" clId="{AA217831-9603-41BA-8177-A1D09E3D93B6}" dt="2020-06-09T20:32:50.851" v="37" actId="20577"/>
            <ac:spMkLst>
              <pc:docMk/>
              <pc:sldMasterMk cId="3608397986" sldId="2147483648"/>
              <pc:sldLayoutMk cId="3045577799" sldId="2147483655"/>
              <ac:spMk id="22" creationId="{9A931D67-200F-0C46-B3A4-839EAFB0EF15}"/>
            </ac:spMkLst>
          </pc:spChg>
          <pc:spChg chg="del mod">
            <ac:chgData name="Yosyf Sheremeta" userId="549b95df-7274-41c0-91d2-3a69ac0a6573" providerId="ADAL" clId="{AA217831-9603-41BA-8177-A1D09E3D93B6}" dt="2020-06-09T20:38:06.290" v="90" actId="478"/>
            <ac:spMkLst>
              <pc:docMk/>
              <pc:sldMasterMk cId="3608397986" sldId="2147483648"/>
              <pc:sldLayoutMk cId="3045577799" sldId="2147483655"/>
              <ac:spMk id="24" creationId="{40BA273F-C916-5143-9A69-A2AE9CBA797E}"/>
            </ac:spMkLst>
          </pc:spChg>
        </pc:sldLayoutChg>
        <pc:sldLayoutChg chg="addSp delSp modSp mod delAnim modAnim">
          <pc:chgData name="Yosyf Sheremeta" userId="549b95df-7274-41c0-91d2-3a69ac0a6573" providerId="ADAL" clId="{AA217831-9603-41BA-8177-A1D09E3D93B6}" dt="2020-06-09T20:42:24.967" v="118" actId="1076"/>
          <pc:sldLayoutMkLst>
            <pc:docMk/>
            <pc:sldMasterMk cId="3608397986" sldId="2147483648"/>
            <pc:sldLayoutMk cId="3416788643" sldId="2147483656"/>
          </pc:sldLayoutMkLst>
          <pc:spChg chg="add mod">
            <ac:chgData name="Yosyf Sheremeta" userId="549b95df-7274-41c0-91d2-3a69ac0a6573" providerId="ADAL" clId="{AA217831-9603-41BA-8177-A1D09E3D93B6}" dt="2020-06-09T20:42:24.967" v="118" actId="1076"/>
            <ac:spMkLst>
              <pc:docMk/>
              <pc:sldMasterMk cId="3608397986" sldId="2147483648"/>
              <pc:sldLayoutMk cId="3416788643" sldId="2147483656"/>
              <ac:spMk id="11" creationId="{AA504B94-EEEA-4073-86B1-8A95409DEC34}"/>
            </ac:spMkLst>
          </pc:spChg>
          <pc:spChg chg="mod">
            <ac:chgData name="Yosyf Sheremeta" userId="549b95df-7274-41c0-91d2-3a69ac0a6573" providerId="ADAL" clId="{AA217831-9603-41BA-8177-A1D09E3D93B6}" dt="2020-06-09T20:32:41.564" v="33" actId="20577"/>
            <ac:spMkLst>
              <pc:docMk/>
              <pc:sldMasterMk cId="3608397986" sldId="2147483648"/>
              <pc:sldLayoutMk cId="3416788643" sldId="2147483656"/>
              <ac:spMk id="27" creationId="{FEFEB0EF-138B-8949-99CC-1172114D20FB}"/>
            </ac:spMkLst>
          </pc:spChg>
          <pc:spChg chg="del">
            <ac:chgData name="Yosyf Sheremeta" userId="549b95df-7274-41c0-91d2-3a69ac0a6573" providerId="ADAL" clId="{AA217831-9603-41BA-8177-A1D09E3D93B6}" dt="2020-06-09T20:38:22.556" v="92" actId="478"/>
            <ac:spMkLst>
              <pc:docMk/>
              <pc:sldMasterMk cId="3608397986" sldId="2147483648"/>
              <pc:sldLayoutMk cId="3416788643" sldId="2147483656"/>
              <ac:spMk id="29" creationId="{DBEA3FD8-B1DD-8845-BBD7-BB9CD5B48A22}"/>
            </ac:spMkLst>
          </pc:spChg>
        </pc:sldLayoutChg>
        <pc:sldLayoutChg chg="addSp delSp modSp mod delAnim modAnim">
          <pc:chgData name="Yosyf Sheremeta" userId="549b95df-7274-41c0-91d2-3a69ac0a6573" providerId="ADAL" clId="{AA217831-9603-41BA-8177-A1D09E3D93B6}" dt="2020-06-09T20:40:16.073" v="107"/>
          <pc:sldLayoutMkLst>
            <pc:docMk/>
            <pc:sldMasterMk cId="3608397986" sldId="2147483648"/>
            <pc:sldLayoutMk cId="862926256" sldId="2147483657"/>
          </pc:sldLayoutMkLst>
          <pc:spChg chg="add mod">
            <ac:chgData name="Yosyf Sheremeta" userId="549b95df-7274-41c0-91d2-3a69ac0a6573" providerId="ADAL" clId="{AA217831-9603-41BA-8177-A1D09E3D93B6}" dt="2020-06-09T20:39:05.617" v="98" actId="108"/>
            <ac:spMkLst>
              <pc:docMk/>
              <pc:sldMasterMk cId="3608397986" sldId="2147483648"/>
              <pc:sldLayoutMk cId="862926256" sldId="2147483657"/>
              <ac:spMk id="11" creationId="{36A7C75E-3E55-442E-BE9D-28DBDE937FDD}"/>
            </ac:spMkLst>
          </pc:spChg>
          <pc:spChg chg="add del mod">
            <ac:chgData name="Yosyf Sheremeta" userId="549b95df-7274-41c0-91d2-3a69ac0a6573" providerId="ADAL" clId="{AA217831-9603-41BA-8177-A1D09E3D93B6}" dt="2020-06-09T20:40:06.741" v="104"/>
            <ac:spMkLst>
              <pc:docMk/>
              <pc:sldMasterMk cId="3608397986" sldId="2147483648"/>
              <pc:sldLayoutMk cId="862926256" sldId="2147483657"/>
              <ac:spMk id="15" creationId="{7819A7CF-8F80-43EA-BD8D-AF87EC1006C1}"/>
            </ac:spMkLst>
          </pc:spChg>
          <pc:spChg chg="add mod">
            <ac:chgData name="Yosyf Sheremeta" userId="549b95df-7274-41c0-91d2-3a69ac0a6573" providerId="ADAL" clId="{AA217831-9603-41BA-8177-A1D09E3D93B6}" dt="2020-06-09T20:40:16.073" v="107"/>
            <ac:spMkLst>
              <pc:docMk/>
              <pc:sldMasterMk cId="3608397986" sldId="2147483648"/>
              <pc:sldLayoutMk cId="862926256" sldId="2147483657"/>
              <ac:spMk id="16" creationId="{9CA0BCBD-6AB0-4695-B707-EA8BAA868D33}"/>
            </ac:spMkLst>
          </pc:spChg>
          <pc:spChg chg="del">
            <ac:chgData name="Yosyf Sheremeta" userId="549b95df-7274-41c0-91d2-3a69ac0a6573" providerId="ADAL" clId="{AA217831-9603-41BA-8177-A1D09E3D93B6}" dt="2020-06-09T20:38:32.962" v="94" actId="478"/>
            <ac:spMkLst>
              <pc:docMk/>
              <pc:sldMasterMk cId="3608397986" sldId="2147483648"/>
              <pc:sldLayoutMk cId="862926256" sldId="2147483657"/>
              <ac:spMk id="24" creationId="{3F72E045-EE89-EE4C-B0A5-379C787696AE}"/>
            </ac:spMkLst>
          </pc:spChg>
          <pc:spChg chg="del">
            <ac:chgData name="Yosyf Sheremeta" userId="549b95df-7274-41c0-91d2-3a69ac0a6573" providerId="ADAL" clId="{AA217831-9603-41BA-8177-A1D09E3D93B6}" dt="2020-06-09T20:40:15.890" v="106" actId="478"/>
            <ac:spMkLst>
              <pc:docMk/>
              <pc:sldMasterMk cId="3608397986" sldId="2147483648"/>
              <pc:sldLayoutMk cId="862926256" sldId="2147483657"/>
              <ac:spMk id="27" creationId="{E1CAB87A-0696-624D-B8A5-92785941E439}"/>
            </ac:spMkLst>
          </pc:spChg>
        </pc:sldLayoutChg>
        <pc:sldLayoutChg chg="addSp delSp modSp mod delAnim modAnim">
          <pc:chgData name="Yosyf Sheremeta" userId="549b95df-7274-41c0-91d2-3a69ac0a6573" providerId="ADAL" clId="{AA217831-9603-41BA-8177-A1D09E3D93B6}" dt="2020-06-09T20:40:30.740" v="111" actId="1076"/>
          <pc:sldLayoutMkLst>
            <pc:docMk/>
            <pc:sldMasterMk cId="3608397986" sldId="2147483648"/>
            <pc:sldLayoutMk cId="2619471886" sldId="2147483658"/>
          </pc:sldLayoutMkLst>
          <pc:spChg chg="add mod">
            <ac:chgData name="Yosyf Sheremeta" userId="549b95df-7274-41c0-91d2-3a69ac0a6573" providerId="ADAL" clId="{AA217831-9603-41BA-8177-A1D09E3D93B6}" dt="2020-06-09T20:40:30.740" v="111" actId="1076"/>
            <ac:spMkLst>
              <pc:docMk/>
              <pc:sldMasterMk cId="3608397986" sldId="2147483648"/>
              <pc:sldLayoutMk cId="2619471886" sldId="2147483658"/>
              <ac:spMk id="11" creationId="{20ED5DE7-79DC-48BE-B7CF-AB32ECD7AD0C}"/>
            </ac:spMkLst>
          </pc:spChg>
          <pc:spChg chg="add mod">
            <ac:chgData name="Yosyf Sheremeta" userId="549b95df-7274-41c0-91d2-3a69ac0a6573" providerId="ADAL" clId="{AA217831-9603-41BA-8177-A1D09E3D93B6}" dt="2020-06-09T20:40:20.550" v="109"/>
            <ac:spMkLst>
              <pc:docMk/>
              <pc:sldMasterMk cId="3608397986" sldId="2147483648"/>
              <pc:sldLayoutMk cId="2619471886" sldId="2147483658"/>
              <ac:spMk id="15" creationId="{A5765E5D-8FE0-4B4E-83AB-01C006C8111D}"/>
            </ac:spMkLst>
          </pc:spChg>
          <pc:spChg chg="del">
            <ac:chgData name="Yosyf Sheremeta" userId="549b95df-7274-41c0-91d2-3a69ac0a6573" providerId="ADAL" clId="{AA217831-9603-41BA-8177-A1D09E3D93B6}" dt="2020-06-09T20:39:34.689" v="99" actId="478"/>
            <ac:spMkLst>
              <pc:docMk/>
              <pc:sldMasterMk cId="3608397986" sldId="2147483648"/>
              <pc:sldLayoutMk cId="2619471886" sldId="2147483658"/>
              <ac:spMk id="23" creationId="{15206E27-ED52-7143-9C70-6849BF3106D5}"/>
            </ac:spMkLst>
          </pc:spChg>
          <pc:spChg chg="del">
            <ac:chgData name="Yosyf Sheremeta" userId="549b95df-7274-41c0-91d2-3a69ac0a6573" providerId="ADAL" clId="{AA217831-9603-41BA-8177-A1D09E3D93B6}" dt="2020-06-09T20:40:20.334" v="108" actId="478"/>
            <ac:spMkLst>
              <pc:docMk/>
              <pc:sldMasterMk cId="3608397986" sldId="2147483648"/>
              <pc:sldLayoutMk cId="2619471886" sldId="2147483658"/>
              <ac:spMk id="26" creationId="{3BA0FFAF-9FA9-7748-A087-97132416AB57}"/>
            </ac:spMkLst>
          </pc:spChg>
        </pc:sldLayoutChg>
      </pc:sldMasterChg>
      <pc:sldMasterChg chg="addSldLayout delSldLayout modSldLayout sldLayoutOrd">
        <pc:chgData name="Yosyf Sheremeta" userId="549b95df-7274-41c0-91d2-3a69ac0a6573" providerId="ADAL" clId="{AA217831-9603-41BA-8177-A1D09E3D93B6}" dt="2020-06-15T21:57:59.233" v="4225" actId="47"/>
        <pc:sldMasterMkLst>
          <pc:docMk/>
          <pc:sldMasterMk cId="1851614702" sldId="2147483662"/>
        </pc:sldMasterMkLst>
        <pc:sldLayoutChg chg="modTransition">
          <pc:chgData name="Yosyf Sheremeta" userId="549b95df-7274-41c0-91d2-3a69ac0a6573" providerId="ADAL" clId="{AA217831-9603-41BA-8177-A1D09E3D93B6}" dt="2020-06-09T21:00:32.617" v="129"/>
          <pc:sldLayoutMkLst>
            <pc:docMk/>
            <pc:sldMasterMk cId="1851614702" sldId="2147483662"/>
            <pc:sldLayoutMk cId="836408962" sldId="2147483663"/>
          </pc:sldLayoutMkLst>
        </pc:sldLayoutChg>
        <pc:sldLayoutChg chg="del">
          <pc:chgData name="Yosyf Sheremeta" userId="549b95df-7274-41c0-91d2-3a69ac0a6573" providerId="ADAL" clId="{AA217831-9603-41BA-8177-A1D09E3D93B6}" dt="2020-06-09T21:04:16.689" v="244" actId="2696"/>
          <pc:sldLayoutMkLst>
            <pc:docMk/>
            <pc:sldMasterMk cId="1851614702" sldId="2147483662"/>
            <pc:sldLayoutMk cId="589231666" sldId="2147483664"/>
          </pc:sldLayoutMkLst>
        </pc:sldLayoutChg>
        <pc:sldLayoutChg chg="delSp modSp del mod">
          <pc:chgData name="Yosyf Sheremeta" userId="549b95df-7274-41c0-91d2-3a69ac0a6573" providerId="ADAL" clId="{AA217831-9603-41BA-8177-A1D09E3D93B6}" dt="2020-06-09T21:07:52.601" v="279" actId="2696"/>
          <pc:sldLayoutMkLst>
            <pc:docMk/>
            <pc:sldMasterMk cId="1851614702" sldId="2147483662"/>
            <pc:sldLayoutMk cId="2802430641" sldId="2147483665"/>
          </pc:sldLayoutMkLst>
          <pc:spChg chg="mod">
            <ac:chgData name="Yosyf Sheremeta" userId="549b95df-7274-41c0-91d2-3a69ac0a6573" providerId="ADAL" clId="{AA217831-9603-41BA-8177-A1D09E3D93B6}" dt="2020-06-09T21:05:18.767" v="259" actId="14100"/>
            <ac:spMkLst>
              <pc:docMk/>
              <pc:sldMasterMk cId="1851614702" sldId="2147483662"/>
              <pc:sldLayoutMk cId="2802430641" sldId="2147483665"/>
              <ac:spMk id="11" creationId="{E65A7448-624C-41E8-93E3-DFC2B0E31F65}"/>
            </ac:spMkLst>
          </pc:spChg>
          <pc:spChg chg="mod">
            <ac:chgData name="Yosyf Sheremeta" userId="549b95df-7274-41c0-91d2-3a69ac0a6573" providerId="ADAL" clId="{AA217831-9603-41BA-8177-A1D09E3D93B6}" dt="2020-06-09T21:03:37.106" v="234" actId="14100"/>
            <ac:spMkLst>
              <pc:docMk/>
              <pc:sldMasterMk cId="1851614702" sldId="2147483662"/>
              <pc:sldLayoutMk cId="2802430641" sldId="2147483665"/>
              <ac:spMk id="14" creationId="{2C22AF0B-CB0B-4033-98FF-CBF34F9C245A}"/>
            </ac:spMkLst>
          </pc:spChg>
          <pc:spChg chg="mod">
            <ac:chgData name="Yosyf Sheremeta" userId="549b95df-7274-41c0-91d2-3a69ac0a6573" providerId="ADAL" clId="{AA217831-9603-41BA-8177-A1D09E3D93B6}" dt="2020-06-09T21:03:56.697" v="241" actId="20577"/>
            <ac:spMkLst>
              <pc:docMk/>
              <pc:sldMasterMk cId="1851614702" sldId="2147483662"/>
              <pc:sldLayoutMk cId="2802430641" sldId="2147483665"/>
              <ac:spMk id="15" creationId="{E5249D23-4523-463F-AFF6-B8E959C7E38D}"/>
            </ac:spMkLst>
          </pc:spChg>
          <pc:spChg chg="mod">
            <ac:chgData name="Yosyf Sheremeta" userId="549b95df-7274-41c0-91d2-3a69ac0a6573" providerId="ADAL" clId="{AA217831-9603-41BA-8177-A1D09E3D93B6}" dt="2020-06-09T21:03:41.156" v="235" actId="1076"/>
            <ac:spMkLst>
              <pc:docMk/>
              <pc:sldMasterMk cId="1851614702" sldId="2147483662"/>
              <pc:sldLayoutMk cId="2802430641" sldId="2147483665"/>
              <ac:spMk id="16" creationId="{3C5A67B8-FC64-4FB6-BDB8-BAE82A5F90F2}"/>
            </ac:spMkLst>
          </pc:spChg>
          <pc:spChg chg="mod">
            <ac:chgData name="Yosyf Sheremeta" userId="549b95df-7274-41c0-91d2-3a69ac0a6573" providerId="ADAL" clId="{AA217831-9603-41BA-8177-A1D09E3D93B6}" dt="2020-06-09T21:03:30.939" v="232" actId="1076"/>
            <ac:spMkLst>
              <pc:docMk/>
              <pc:sldMasterMk cId="1851614702" sldId="2147483662"/>
              <pc:sldLayoutMk cId="2802430641" sldId="2147483665"/>
              <ac:spMk id="17" creationId="{E6C6EDAA-A579-4E94-89BD-56B2D3B69F8F}"/>
            </ac:spMkLst>
          </pc:spChg>
          <pc:spChg chg="mod">
            <ac:chgData name="Yosyf Sheremeta" userId="549b95df-7274-41c0-91d2-3a69ac0a6573" providerId="ADAL" clId="{AA217831-9603-41BA-8177-A1D09E3D93B6}" dt="2020-06-09T21:03:30.939" v="232" actId="1076"/>
            <ac:spMkLst>
              <pc:docMk/>
              <pc:sldMasterMk cId="1851614702" sldId="2147483662"/>
              <pc:sldLayoutMk cId="2802430641" sldId="2147483665"/>
              <ac:spMk id="18" creationId="{CF6C1A11-4273-4822-986C-37E46937A53D}"/>
            </ac:spMkLst>
          </pc:spChg>
          <pc:spChg chg="del mod">
            <ac:chgData name="Yosyf Sheremeta" userId="549b95df-7274-41c0-91d2-3a69ac0a6573" providerId="ADAL" clId="{AA217831-9603-41BA-8177-A1D09E3D93B6}" dt="2020-06-09T21:03:08.565" v="229" actId="478"/>
            <ac:spMkLst>
              <pc:docMk/>
              <pc:sldMasterMk cId="1851614702" sldId="2147483662"/>
              <pc:sldLayoutMk cId="2802430641" sldId="2147483665"/>
              <ac:spMk id="22" creationId="{083161F2-0405-4E40-BA42-BE4686A61C43}"/>
            </ac:spMkLst>
          </pc:spChg>
          <pc:spChg chg="mod">
            <ac:chgData name="Yosyf Sheremeta" userId="549b95df-7274-41c0-91d2-3a69ac0a6573" providerId="ADAL" clId="{AA217831-9603-41BA-8177-A1D09E3D93B6}" dt="2020-06-09T21:03:49.535" v="236" actId="6549"/>
            <ac:spMkLst>
              <pc:docMk/>
              <pc:sldMasterMk cId="1851614702" sldId="2147483662"/>
              <pc:sldLayoutMk cId="2802430641" sldId="2147483665"/>
              <ac:spMk id="23" creationId="{84B37E2D-0950-486C-849D-BE584B3B8AEB}"/>
            </ac:spMkLst>
          </pc:spChg>
        </pc:sldLayoutChg>
        <pc:sldLayoutChg chg="del">
          <pc:chgData name="Yosyf Sheremeta" userId="549b95df-7274-41c0-91d2-3a69ac0a6573" providerId="ADAL" clId="{AA217831-9603-41BA-8177-A1D09E3D93B6}" dt="2020-06-09T21:04:55.647" v="245" actId="2696"/>
          <pc:sldLayoutMkLst>
            <pc:docMk/>
            <pc:sldMasterMk cId="1851614702" sldId="2147483662"/>
            <pc:sldLayoutMk cId="1072793652" sldId="2147483666"/>
          </pc:sldLayoutMkLst>
        </pc:sldLayoutChg>
        <pc:sldLayoutChg chg="del">
          <pc:chgData name="Yosyf Sheremeta" userId="549b95df-7274-41c0-91d2-3a69ac0a6573" providerId="ADAL" clId="{AA217831-9603-41BA-8177-A1D09E3D93B6}" dt="2020-06-09T21:04:56.904" v="246" actId="2696"/>
          <pc:sldLayoutMkLst>
            <pc:docMk/>
            <pc:sldMasterMk cId="1851614702" sldId="2147483662"/>
            <pc:sldLayoutMk cId="2192622724" sldId="2147483667"/>
          </pc:sldLayoutMkLst>
        </pc:sldLayoutChg>
        <pc:sldLayoutChg chg="del">
          <pc:chgData name="Yosyf Sheremeta" userId="549b95df-7274-41c0-91d2-3a69ac0a6573" providerId="ADAL" clId="{AA217831-9603-41BA-8177-A1D09E3D93B6}" dt="2020-06-09T21:04:57.543" v="247" actId="2696"/>
          <pc:sldLayoutMkLst>
            <pc:docMk/>
            <pc:sldMasterMk cId="1851614702" sldId="2147483662"/>
            <pc:sldLayoutMk cId="2688431719" sldId="2147483668"/>
          </pc:sldLayoutMkLst>
        </pc:sldLayoutChg>
        <pc:sldLayoutChg chg="del">
          <pc:chgData name="Yosyf Sheremeta" userId="549b95df-7274-41c0-91d2-3a69ac0a6573" providerId="ADAL" clId="{AA217831-9603-41BA-8177-A1D09E3D93B6}" dt="2020-06-09T21:04:58.060" v="248" actId="2696"/>
          <pc:sldLayoutMkLst>
            <pc:docMk/>
            <pc:sldMasterMk cId="1851614702" sldId="2147483662"/>
            <pc:sldLayoutMk cId="3462184597" sldId="2147483669"/>
          </pc:sldLayoutMkLst>
        </pc:sldLayoutChg>
        <pc:sldLayoutChg chg="del">
          <pc:chgData name="Yosyf Sheremeta" userId="549b95df-7274-41c0-91d2-3a69ac0a6573" providerId="ADAL" clId="{AA217831-9603-41BA-8177-A1D09E3D93B6}" dt="2020-06-09T21:04:59.106" v="249" actId="2696"/>
          <pc:sldLayoutMkLst>
            <pc:docMk/>
            <pc:sldMasterMk cId="1851614702" sldId="2147483662"/>
            <pc:sldLayoutMk cId="2746118749" sldId="2147483670"/>
          </pc:sldLayoutMkLst>
        </pc:sldLayoutChg>
        <pc:sldLayoutChg chg="del">
          <pc:chgData name="Yosyf Sheremeta" userId="549b95df-7274-41c0-91d2-3a69ac0a6573" providerId="ADAL" clId="{AA217831-9603-41BA-8177-A1D09E3D93B6}" dt="2020-06-09T21:05:00.495" v="250" actId="2696"/>
          <pc:sldLayoutMkLst>
            <pc:docMk/>
            <pc:sldMasterMk cId="1851614702" sldId="2147483662"/>
            <pc:sldLayoutMk cId="1824348637" sldId="2147483671"/>
          </pc:sldLayoutMkLst>
        </pc:sldLayoutChg>
        <pc:sldLayoutChg chg="del">
          <pc:chgData name="Yosyf Sheremeta" userId="549b95df-7274-41c0-91d2-3a69ac0a6573" providerId="ADAL" clId="{AA217831-9603-41BA-8177-A1D09E3D93B6}" dt="2020-06-09T21:05:00.915" v="251" actId="2696"/>
          <pc:sldLayoutMkLst>
            <pc:docMk/>
            <pc:sldMasterMk cId="1851614702" sldId="2147483662"/>
            <pc:sldLayoutMk cId="4257043048" sldId="2147483672"/>
          </pc:sldLayoutMkLst>
        </pc:sldLayoutChg>
        <pc:sldLayoutChg chg="addSp del modAnim">
          <pc:chgData name="Yosyf Sheremeta" userId="549b95df-7274-41c0-91d2-3a69ac0a6573" providerId="ADAL" clId="{AA217831-9603-41BA-8177-A1D09E3D93B6}" dt="2020-06-09T21:05:01.286" v="252" actId="2696"/>
          <pc:sldLayoutMkLst>
            <pc:docMk/>
            <pc:sldMasterMk cId="1851614702" sldId="2147483662"/>
            <pc:sldLayoutMk cId="3440754687" sldId="2147483673"/>
          </pc:sldLayoutMkLst>
          <pc:spChg chg="add">
            <ac:chgData name="Yosyf Sheremeta" userId="549b95df-7274-41c0-91d2-3a69ac0a6573" providerId="ADAL" clId="{AA217831-9603-41BA-8177-A1D09E3D93B6}" dt="2020-06-09T21:00:32.617" v="129"/>
            <ac:spMkLst>
              <pc:docMk/>
              <pc:sldMasterMk cId="1851614702" sldId="2147483662"/>
              <pc:sldLayoutMk cId="3440754687" sldId="2147483673"/>
              <ac:spMk id="12" creationId="{4FF050F5-6E1E-4ADF-9ECD-76032C799635}"/>
            </ac:spMkLst>
          </pc:spChg>
          <pc:spChg chg="add">
            <ac:chgData name="Yosyf Sheremeta" userId="549b95df-7274-41c0-91d2-3a69ac0a6573" providerId="ADAL" clId="{AA217831-9603-41BA-8177-A1D09E3D93B6}" dt="2020-06-09T21:00:32.617" v="129"/>
            <ac:spMkLst>
              <pc:docMk/>
              <pc:sldMasterMk cId="1851614702" sldId="2147483662"/>
              <pc:sldLayoutMk cId="3440754687" sldId="2147483673"/>
              <ac:spMk id="16" creationId="{3FF7E4AA-30ED-4C27-B622-FCCBB780BFF3}"/>
            </ac:spMkLst>
          </pc:spChg>
          <pc:spChg chg="add">
            <ac:chgData name="Yosyf Sheremeta" userId="549b95df-7274-41c0-91d2-3a69ac0a6573" providerId="ADAL" clId="{AA217831-9603-41BA-8177-A1D09E3D93B6}" dt="2020-06-09T21:00:32.617" v="129"/>
            <ac:spMkLst>
              <pc:docMk/>
              <pc:sldMasterMk cId="1851614702" sldId="2147483662"/>
              <pc:sldLayoutMk cId="3440754687" sldId="2147483673"/>
              <ac:spMk id="21" creationId="{1EFD6C43-81EB-48D2-A735-0238152B6DEA}"/>
            </ac:spMkLst>
          </pc:spChg>
          <pc:spChg chg="add">
            <ac:chgData name="Yosyf Sheremeta" userId="549b95df-7274-41c0-91d2-3a69ac0a6573" providerId="ADAL" clId="{AA217831-9603-41BA-8177-A1D09E3D93B6}" dt="2020-06-09T21:00:32.617" v="129"/>
            <ac:spMkLst>
              <pc:docMk/>
              <pc:sldMasterMk cId="1851614702" sldId="2147483662"/>
              <pc:sldLayoutMk cId="3440754687" sldId="2147483673"/>
              <ac:spMk id="22" creationId="{4BA4522C-E8E5-4D61-8D29-DF8F4FC47981}"/>
            </ac:spMkLst>
          </pc:spChg>
          <pc:spChg chg="add">
            <ac:chgData name="Yosyf Sheremeta" userId="549b95df-7274-41c0-91d2-3a69ac0a6573" providerId="ADAL" clId="{AA217831-9603-41BA-8177-A1D09E3D93B6}" dt="2020-06-09T21:00:32.617" v="129"/>
            <ac:spMkLst>
              <pc:docMk/>
              <pc:sldMasterMk cId="1851614702" sldId="2147483662"/>
              <pc:sldLayoutMk cId="3440754687" sldId="2147483673"/>
              <ac:spMk id="23" creationId="{B6333D00-D5C1-43E4-AF6A-E8F86C845657}"/>
            </ac:spMkLst>
          </pc:spChg>
          <pc:spChg chg="add">
            <ac:chgData name="Yosyf Sheremeta" userId="549b95df-7274-41c0-91d2-3a69ac0a6573" providerId="ADAL" clId="{AA217831-9603-41BA-8177-A1D09E3D93B6}" dt="2020-06-09T21:00:32.617" v="129"/>
            <ac:spMkLst>
              <pc:docMk/>
              <pc:sldMasterMk cId="1851614702" sldId="2147483662"/>
              <pc:sldLayoutMk cId="3440754687" sldId="2147483673"/>
              <ac:spMk id="24" creationId="{A48188C9-CB29-4940-8A44-CE421E611B50}"/>
            </ac:spMkLst>
          </pc:spChg>
          <pc:picChg chg="add">
            <ac:chgData name="Yosyf Sheremeta" userId="549b95df-7274-41c0-91d2-3a69ac0a6573" providerId="ADAL" clId="{AA217831-9603-41BA-8177-A1D09E3D93B6}" dt="2020-06-09T21:00:32.617" v="129"/>
            <ac:picMkLst>
              <pc:docMk/>
              <pc:sldMasterMk cId="1851614702" sldId="2147483662"/>
              <pc:sldLayoutMk cId="3440754687" sldId="2147483673"/>
              <ac:picMk id="14" creationId="{A4C81B1F-DA8B-49F1-B0BD-F3ECF4A30D69}"/>
            </ac:picMkLst>
          </pc:picChg>
        </pc:sldLayoutChg>
        <pc:sldLayoutChg chg="del">
          <pc:chgData name="Yosyf Sheremeta" userId="549b95df-7274-41c0-91d2-3a69ac0a6573" providerId="ADAL" clId="{AA217831-9603-41BA-8177-A1D09E3D93B6}" dt="2020-06-09T21:05:01.553" v="253" actId="2696"/>
          <pc:sldLayoutMkLst>
            <pc:docMk/>
            <pc:sldMasterMk cId="1851614702" sldId="2147483662"/>
            <pc:sldLayoutMk cId="1724669790" sldId="2147483674"/>
          </pc:sldLayoutMkLst>
        </pc:sldLayoutChg>
        <pc:sldLayoutChg chg="del">
          <pc:chgData name="Yosyf Sheremeta" userId="549b95df-7274-41c0-91d2-3a69ac0a6573" providerId="ADAL" clId="{AA217831-9603-41BA-8177-A1D09E3D93B6}" dt="2020-06-09T21:05:01.799" v="254" actId="2696"/>
          <pc:sldLayoutMkLst>
            <pc:docMk/>
            <pc:sldMasterMk cId="1851614702" sldId="2147483662"/>
            <pc:sldLayoutMk cId="3581586670" sldId="2147483675"/>
          </pc:sldLayoutMkLst>
        </pc:sldLayoutChg>
        <pc:sldLayoutChg chg="addSp del modAnim">
          <pc:chgData name="Yosyf Sheremeta" userId="549b95df-7274-41c0-91d2-3a69ac0a6573" providerId="ADAL" clId="{AA217831-9603-41BA-8177-A1D09E3D93B6}" dt="2020-06-09T21:05:02.048" v="255" actId="2696"/>
          <pc:sldLayoutMkLst>
            <pc:docMk/>
            <pc:sldMasterMk cId="1851614702" sldId="2147483662"/>
            <pc:sldLayoutMk cId="1887467694" sldId="2147483676"/>
          </pc:sldLayoutMkLst>
          <pc:spChg chg="add">
            <ac:chgData name="Yosyf Sheremeta" userId="549b95df-7274-41c0-91d2-3a69ac0a6573" providerId="ADAL" clId="{AA217831-9603-41BA-8177-A1D09E3D93B6}" dt="2020-06-09T21:00:32.617" v="129"/>
            <ac:spMkLst>
              <pc:docMk/>
              <pc:sldMasterMk cId="1851614702" sldId="2147483662"/>
              <pc:sldLayoutMk cId="1887467694" sldId="2147483676"/>
              <ac:spMk id="18" creationId="{097995AD-A948-4640-B908-9D32DD19403C}"/>
            </ac:spMkLst>
          </pc:spChg>
          <pc:spChg chg="add">
            <ac:chgData name="Yosyf Sheremeta" userId="549b95df-7274-41c0-91d2-3a69ac0a6573" providerId="ADAL" clId="{AA217831-9603-41BA-8177-A1D09E3D93B6}" dt="2020-06-09T21:00:32.617" v="129"/>
            <ac:spMkLst>
              <pc:docMk/>
              <pc:sldMasterMk cId="1851614702" sldId="2147483662"/>
              <pc:sldLayoutMk cId="1887467694" sldId="2147483676"/>
              <ac:spMk id="20" creationId="{6FCCC905-0ECE-4A32-92FD-F32F272FC7FB}"/>
            </ac:spMkLst>
          </pc:spChg>
          <pc:spChg chg="add">
            <ac:chgData name="Yosyf Sheremeta" userId="549b95df-7274-41c0-91d2-3a69ac0a6573" providerId="ADAL" clId="{AA217831-9603-41BA-8177-A1D09E3D93B6}" dt="2020-06-09T21:00:32.617" v="129"/>
            <ac:spMkLst>
              <pc:docMk/>
              <pc:sldMasterMk cId="1851614702" sldId="2147483662"/>
              <pc:sldLayoutMk cId="1887467694" sldId="2147483676"/>
              <ac:spMk id="21" creationId="{82EE1AF5-8043-40A3-B955-057F00FBA838}"/>
            </ac:spMkLst>
          </pc:spChg>
          <pc:spChg chg="add">
            <ac:chgData name="Yosyf Sheremeta" userId="549b95df-7274-41c0-91d2-3a69ac0a6573" providerId="ADAL" clId="{AA217831-9603-41BA-8177-A1D09E3D93B6}" dt="2020-06-09T21:00:32.617" v="129"/>
            <ac:spMkLst>
              <pc:docMk/>
              <pc:sldMasterMk cId="1851614702" sldId="2147483662"/>
              <pc:sldLayoutMk cId="1887467694" sldId="2147483676"/>
              <ac:spMk id="22" creationId="{774B5697-63C4-4940-986F-47EE59096196}"/>
            </ac:spMkLst>
          </pc:spChg>
          <pc:spChg chg="add">
            <ac:chgData name="Yosyf Sheremeta" userId="549b95df-7274-41c0-91d2-3a69ac0a6573" providerId="ADAL" clId="{AA217831-9603-41BA-8177-A1D09E3D93B6}" dt="2020-06-09T21:00:32.617" v="129"/>
            <ac:spMkLst>
              <pc:docMk/>
              <pc:sldMasterMk cId="1851614702" sldId="2147483662"/>
              <pc:sldLayoutMk cId="1887467694" sldId="2147483676"/>
              <ac:spMk id="23" creationId="{0C88CA72-14E5-4610-BD5D-DFC07FAACED9}"/>
            </ac:spMkLst>
          </pc:spChg>
          <pc:spChg chg="add">
            <ac:chgData name="Yosyf Sheremeta" userId="549b95df-7274-41c0-91d2-3a69ac0a6573" providerId="ADAL" clId="{AA217831-9603-41BA-8177-A1D09E3D93B6}" dt="2020-06-09T21:00:32.617" v="129"/>
            <ac:spMkLst>
              <pc:docMk/>
              <pc:sldMasterMk cId="1851614702" sldId="2147483662"/>
              <pc:sldLayoutMk cId="1887467694" sldId="2147483676"/>
              <ac:spMk id="24" creationId="{2792D75A-7ACF-4B69-93E0-8DC0199EA8A1}"/>
            </ac:spMkLst>
          </pc:spChg>
          <pc:picChg chg="add">
            <ac:chgData name="Yosyf Sheremeta" userId="549b95df-7274-41c0-91d2-3a69ac0a6573" providerId="ADAL" clId="{AA217831-9603-41BA-8177-A1D09E3D93B6}" dt="2020-06-09T21:00:32.617" v="129"/>
            <ac:picMkLst>
              <pc:docMk/>
              <pc:sldMasterMk cId="1851614702" sldId="2147483662"/>
              <pc:sldLayoutMk cId="1887467694" sldId="2147483676"/>
              <ac:picMk id="19" creationId="{8975982A-B610-4A83-B449-D99484305638}"/>
            </ac:picMkLst>
          </pc:picChg>
        </pc:sldLayoutChg>
        <pc:sldLayoutChg chg="addSp del modAnim">
          <pc:chgData name="Yosyf Sheremeta" userId="549b95df-7274-41c0-91d2-3a69ac0a6573" providerId="ADAL" clId="{AA217831-9603-41BA-8177-A1D09E3D93B6}" dt="2020-06-09T21:05:02.348" v="256" actId="2696"/>
          <pc:sldLayoutMkLst>
            <pc:docMk/>
            <pc:sldMasterMk cId="1851614702" sldId="2147483662"/>
            <pc:sldLayoutMk cId="1799248084" sldId="2147483677"/>
          </pc:sldLayoutMkLst>
          <pc:spChg chg="add">
            <ac:chgData name="Yosyf Sheremeta" userId="549b95df-7274-41c0-91d2-3a69ac0a6573" providerId="ADAL" clId="{AA217831-9603-41BA-8177-A1D09E3D93B6}" dt="2020-06-09T21:00:32.617" v="129"/>
            <ac:spMkLst>
              <pc:docMk/>
              <pc:sldMasterMk cId="1851614702" sldId="2147483662"/>
              <pc:sldLayoutMk cId="1799248084" sldId="2147483677"/>
              <ac:spMk id="19" creationId="{29C36545-69D4-4582-8B50-DF32674CF8B5}"/>
            </ac:spMkLst>
          </pc:spChg>
          <pc:spChg chg="add">
            <ac:chgData name="Yosyf Sheremeta" userId="549b95df-7274-41c0-91d2-3a69ac0a6573" providerId="ADAL" clId="{AA217831-9603-41BA-8177-A1D09E3D93B6}" dt="2020-06-09T21:00:32.617" v="129"/>
            <ac:spMkLst>
              <pc:docMk/>
              <pc:sldMasterMk cId="1851614702" sldId="2147483662"/>
              <pc:sldLayoutMk cId="1799248084" sldId="2147483677"/>
              <ac:spMk id="20" creationId="{72DB87BE-2878-4E4C-884E-6ABCF4ACDF9A}"/>
            </ac:spMkLst>
          </pc:spChg>
          <pc:spChg chg="add">
            <ac:chgData name="Yosyf Sheremeta" userId="549b95df-7274-41c0-91d2-3a69ac0a6573" providerId="ADAL" clId="{AA217831-9603-41BA-8177-A1D09E3D93B6}" dt="2020-06-09T21:00:32.617" v="129"/>
            <ac:spMkLst>
              <pc:docMk/>
              <pc:sldMasterMk cId="1851614702" sldId="2147483662"/>
              <pc:sldLayoutMk cId="1799248084" sldId="2147483677"/>
              <ac:spMk id="21" creationId="{A658334D-A49C-4185-918B-2CFD2BD74D27}"/>
            </ac:spMkLst>
          </pc:spChg>
          <pc:spChg chg="add">
            <ac:chgData name="Yosyf Sheremeta" userId="549b95df-7274-41c0-91d2-3a69ac0a6573" providerId="ADAL" clId="{AA217831-9603-41BA-8177-A1D09E3D93B6}" dt="2020-06-09T21:00:32.617" v="129"/>
            <ac:spMkLst>
              <pc:docMk/>
              <pc:sldMasterMk cId="1851614702" sldId="2147483662"/>
              <pc:sldLayoutMk cId="1799248084" sldId="2147483677"/>
              <ac:spMk id="22" creationId="{1565E1F3-BF2D-4FF8-A498-BF02DFE29741}"/>
            </ac:spMkLst>
          </pc:spChg>
          <pc:spChg chg="add">
            <ac:chgData name="Yosyf Sheremeta" userId="549b95df-7274-41c0-91d2-3a69ac0a6573" providerId="ADAL" clId="{AA217831-9603-41BA-8177-A1D09E3D93B6}" dt="2020-06-09T21:00:32.617" v="129"/>
            <ac:spMkLst>
              <pc:docMk/>
              <pc:sldMasterMk cId="1851614702" sldId="2147483662"/>
              <pc:sldLayoutMk cId="1799248084" sldId="2147483677"/>
              <ac:spMk id="23" creationId="{80202A89-61F7-4EB3-98EB-2F9115ECC98B}"/>
            </ac:spMkLst>
          </pc:spChg>
          <pc:spChg chg="add">
            <ac:chgData name="Yosyf Sheremeta" userId="549b95df-7274-41c0-91d2-3a69ac0a6573" providerId="ADAL" clId="{AA217831-9603-41BA-8177-A1D09E3D93B6}" dt="2020-06-09T21:00:32.617" v="129"/>
            <ac:spMkLst>
              <pc:docMk/>
              <pc:sldMasterMk cId="1851614702" sldId="2147483662"/>
              <pc:sldLayoutMk cId="1799248084" sldId="2147483677"/>
              <ac:spMk id="24" creationId="{B0B794D6-2DBF-4AF5-AED7-54DC7F492416}"/>
            </ac:spMkLst>
          </pc:spChg>
          <pc:picChg chg="add">
            <ac:chgData name="Yosyf Sheremeta" userId="549b95df-7274-41c0-91d2-3a69ac0a6573" providerId="ADAL" clId="{AA217831-9603-41BA-8177-A1D09E3D93B6}" dt="2020-06-09T21:00:32.617" v="129"/>
            <ac:picMkLst>
              <pc:docMk/>
              <pc:sldMasterMk cId="1851614702" sldId="2147483662"/>
              <pc:sldLayoutMk cId="1799248084" sldId="2147483677"/>
              <ac:picMk id="25" creationId="{453D3A51-26A5-4DA2-93CF-E0DEC89FBFCA}"/>
            </ac:picMkLst>
          </pc:picChg>
        </pc:sldLayoutChg>
        <pc:sldLayoutChg chg="addSp del modAnim">
          <pc:chgData name="Yosyf Sheremeta" userId="549b95df-7274-41c0-91d2-3a69ac0a6573" providerId="ADAL" clId="{AA217831-9603-41BA-8177-A1D09E3D93B6}" dt="2020-06-09T21:05:02.603" v="257" actId="2696"/>
          <pc:sldLayoutMkLst>
            <pc:docMk/>
            <pc:sldMasterMk cId="1851614702" sldId="2147483662"/>
            <pc:sldLayoutMk cId="1599851427" sldId="2147483678"/>
          </pc:sldLayoutMkLst>
          <pc:spChg chg="add">
            <ac:chgData name="Yosyf Sheremeta" userId="549b95df-7274-41c0-91d2-3a69ac0a6573" providerId="ADAL" clId="{AA217831-9603-41BA-8177-A1D09E3D93B6}" dt="2020-06-09T21:00:32.617" v="129"/>
            <ac:spMkLst>
              <pc:docMk/>
              <pc:sldMasterMk cId="1851614702" sldId="2147483662"/>
              <pc:sldLayoutMk cId="1599851427" sldId="2147483678"/>
              <ac:spMk id="19" creationId="{7651E21F-5426-4A4C-907A-64F549ADC170}"/>
            </ac:spMkLst>
          </pc:spChg>
          <pc:spChg chg="add">
            <ac:chgData name="Yosyf Sheremeta" userId="549b95df-7274-41c0-91d2-3a69ac0a6573" providerId="ADAL" clId="{AA217831-9603-41BA-8177-A1D09E3D93B6}" dt="2020-06-09T21:00:32.617" v="129"/>
            <ac:spMkLst>
              <pc:docMk/>
              <pc:sldMasterMk cId="1851614702" sldId="2147483662"/>
              <pc:sldLayoutMk cId="1599851427" sldId="2147483678"/>
              <ac:spMk id="20" creationId="{A75C7905-3350-45EA-AA27-1480DB5B261E}"/>
            </ac:spMkLst>
          </pc:spChg>
          <pc:spChg chg="add">
            <ac:chgData name="Yosyf Sheremeta" userId="549b95df-7274-41c0-91d2-3a69ac0a6573" providerId="ADAL" clId="{AA217831-9603-41BA-8177-A1D09E3D93B6}" dt="2020-06-09T21:00:32.617" v="129"/>
            <ac:spMkLst>
              <pc:docMk/>
              <pc:sldMasterMk cId="1851614702" sldId="2147483662"/>
              <pc:sldLayoutMk cId="1599851427" sldId="2147483678"/>
              <ac:spMk id="21" creationId="{8649CA4C-C49D-4F92-9E5E-D5D8A316E20D}"/>
            </ac:spMkLst>
          </pc:spChg>
          <pc:spChg chg="add">
            <ac:chgData name="Yosyf Sheremeta" userId="549b95df-7274-41c0-91d2-3a69ac0a6573" providerId="ADAL" clId="{AA217831-9603-41BA-8177-A1D09E3D93B6}" dt="2020-06-09T21:00:32.617" v="129"/>
            <ac:spMkLst>
              <pc:docMk/>
              <pc:sldMasterMk cId="1851614702" sldId="2147483662"/>
              <pc:sldLayoutMk cId="1599851427" sldId="2147483678"/>
              <ac:spMk id="22" creationId="{786E8B60-B157-4463-8FB4-5E80072DDA0F}"/>
            </ac:spMkLst>
          </pc:spChg>
          <pc:spChg chg="add">
            <ac:chgData name="Yosyf Sheremeta" userId="549b95df-7274-41c0-91d2-3a69ac0a6573" providerId="ADAL" clId="{AA217831-9603-41BA-8177-A1D09E3D93B6}" dt="2020-06-09T21:00:32.617" v="129"/>
            <ac:spMkLst>
              <pc:docMk/>
              <pc:sldMasterMk cId="1851614702" sldId="2147483662"/>
              <pc:sldLayoutMk cId="1599851427" sldId="2147483678"/>
              <ac:spMk id="23" creationId="{53B82BA3-36E4-4C36-B7D3-9EA84899E920}"/>
            </ac:spMkLst>
          </pc:spChg>
          <pc:spChg chg="add">
            <ac:chgData name="Yosyf Sheremeta" userId="549b95df-7274-41c0-91d2-3a69ac0a6573" providerId="ADAL" clId="{AA217831-9603-41BA-8177-A1D09E3D93B6}" dt="2020-06-09T21:00:32.617" v="129"/>
            <ac:spMkLst>
              <pc:docMk/>
              <pc:sldMasterMk cId="1851614702" sldId="2147483662"/>
              <pc:sldLayoutMk cId="1599851427" sldId="2147483678"/>
              <ac:spMk id="24" creationId="{2892D4E1-CAA5-4284-92C0-038B9F756BA3}"/>
            </ac:spMkLst>
          </pc:spChg>
          <pc:picChg chg="add">
            <ac:chgData name="Yosyf Sheremeta" userId="549b95df-7274-41c0-91d2-3a69ac0a6573" providerId="ADAL" clId="{AA217831-9603-41BA-8177-A1D09E3D93B6}" dt="2020-06-09T21:00:32.617" v="129"/>
            <ac:picMkLst>
              <pc:docMk/>
              <pc:sldMasterMk cId="1851614702" sldId="2147483662"/>
              <pc:sldLayoutMk cId="1599851427" sldId="2147483678"/>
              <ac:picMk id="25" creationId="{DC36D809-BB4A-44F2-B8F9-C870CA0DCF72}"/>
            </ac:picMkLst>
          </pc:picChg>
        </pc:sldLayoutChg>
        <pc:sldLayoutChg chg="addSp del modAnim">
          <pc:chgData name="Yosyf Sheremeta" userId="549b95df-7274-41c0-91d2-3a69ac0a6573" providerId="ADAL" clId="{AA217831-9603-41BA-8177-A1D09E3D93B6}" dt="2020-06-09T21:05:02.851" v="258" actId="2696"/>
          <pc:sldLayoutMkLst>
            <pc:docMk/>
            <pc:sldMasterMk cId="1851614702" sldId="2147483662"/>
            <pc:sldLayoutMk cId="36607308" sldId="2147483679"/>
          </pc:sldLayoutMkLst>
          <pc:spChg chg="add">
            <ac:chgData name="Yosyf Sheremeta" userId="549b95df-7274-41c0-91d2-3a69ac0a6573" providerId="ADAL" clId="{AA217831-9603-41BA-8177-A1D09E3D93B6}" dt="2020-06-09T21:00:32.617" v="129"/>
            <ac:spMkLst>
              <pc:docMk/>
              <pc:sldMasterMk cId="1851614702" sldId="2147483662"/>
              <pc:sldLayoutMk cId="36607308" sldId="2147483679"/>
              <ac:spMk id="19" creationId="{BB1ADF04-440C-4BC5-AE76-D79C4254839B}"/>
            </ac:spMkLst>
          </pc:spChg>
          <pc:spChg chg="add">
            <ac:chgData name="Yosyf Sheremeta" userId="549b95df-7274-41c0-91d2-3a69ac0a6573" providerId="ADAL" clId="{AA217831-9603-41BA-8177-A1D09E3D93B6}" dt="2020-06-09T21:00:32.617" v="129"/>
            <ac:spMkLst>
              <pc:docMk/>
              <pc:sldMasterMk cId="1851614702" sldId="2147483662"/>
              <pc:sldLayoutMk cId="36607308" sldId="2147483679"/>
              <ac:spMk id="20" creationId="{9C7C9450-1DDF-4630-99A9-B914251C7C89}"/>
            </ac:spMkLst>
          </pc:spChg>
          <pc:spChg chg="add">
            <ac:chgData name="Yosyf Sheremeta" userId="549b95df-7274-41c0-91d2-3a69ac0a6573" providerId="ADAL" clId="{AA217831-9603-41BA-8177-A1D09E3D93B6}" dt="2020-06-09T21:00:32.617" v="129"/>
            <ac:spMkLst>
              <pc:docMk/>
              <pc:sldMasterMk cId="1851614702" sldId="2147483662"/>
              <pc:sldLayoutMk cId="36607308" sldId="2147483679"/>
              <ac:spMk id="21" creationId="{376349CF-1EB8-4055-BA30-8585364D43A3}"/>
            </ac:spMkLst>
          </pc:spChg>
          <pc:spChg chg="add">
            <ac:chgData name="Yosyf Sheremeta" userId="549b95df-7274-41c0-91d2-3a69ac0a6573" providerId="ADAL" clId="{AA217831-9603-41BA-8177-A1D09E3D93B6}" dt="2020-06-09T21:00:32.617" v="129"/>
            <ac:spMkLst>
              <pc:docMk/>
              <pc:sldMasterMk cId="1851614702" sldId="2147483662"/>
              <pc:sldLayoutMk cId="36607308" sldId="2147483679"/>
              <ac:spMk id="22" creationId="{DF29F059-BC24-4B3B-9733-3977CA349213}"/>
            </ac:spMkLst>
          </pc:spChg>
          <pc:spChg chg="add">
            <ac:chgData name="Yosyf Sheremeta" userId="549b95df-7274-41c0-91d2-3a69ac0a6573" providerId="ADAL" clId="{AA217831-9603-41BA-8177-A1D09E3D93B6}" dt="2020-06-09T21:00:32.617" v="129"/>
            <ac:spMkLst>
              <pc:docMk/>
              <pc:sldMasterMk cId="1851614702" sldId="2147483662"/>
              <pc:sldLayoutMk cId="36607308" sldId="2147483679"/>
              <ac:spMk id="23" creationId="{41000364-324C-4C95-BDBB-E2AF41BFB62A}"/>
            </ac:spMkLst>
          </pc:spChg>
          <pc:spChg chg="add">
            <ac:chgData name="Yosyf Sheremeta" userId="549b95df-7274-41c0-91d2-3a69ac0a6573" providerId="ADAL" clId="{AA217831-9603-41BA-8177-A1D09E3D93B6}" dt="2020-06-09T21:00:32.617" v="129"/>
            <ac:spMkLst>
              <pc:docMk/>
              <pc:sldMasterMk cId="1851614702" sldId="2147483662"/>
              <pc:sldLayoutMk cId="36607308" sldId="2147483679"/>
              <ac:spMk id="24" creationId="{63355D25-F21B-425F-BE92-3CDFFD90B316}"/>
            </ac:spMkLst>
          </pc:spChg>
          <pc:picChg chg="add">
            <ac:chgData name="Yosyf Sheremeta" userId="549b95df-7274-41c0-91d2-3a69ac0a6573" providerId="ADAL" clId="{AA217831-9603-41BA-8177-A1D09E3D93B6}" dt="2020-06-09T21:00:32.617" v="129"/>
            <ac:picMkLst>
              <pc:docMk/>
              <pc:sldMasterMk cId="1851614702" sldId="2147483662"/>
              <pc:sldLayoutMk cId="36607308" sldId="2147483679"/>
              <ac:picMk id="25" creationId="{6370CA26-7C03-4F93-9781-CBCA9EDC4A3B}"/>
            </ac:picMkLst>
          </pc:picChg>
        </pc:sldLayoutChg>
        <pc:sldLayoutChg chg="del">
          <pc:chgData name="Yosyf Sheremeta" userId="549b95df-7274-41c0-91d2-3a69ac0a6573" providerId="ADAL" clId="{AA217831-9603-41BA-8177-A1D09E3D93B6}" dt="2020-06-15T21:53:24.146" v="4207" actId="47"/>
          <pc:sldLayoutMkLst>
            <pc:docMk/>
            <pc:sldMasterMk cId="1851614702" sldId="2147483662"/>
            <pc:sldLayoutMk cId="1505431321" sldId="2147483682"/>
          </pc:sldLayoutMkLst>
        </pc:sldLayoutChg>
        <pc:sldLayoutChg chg="del">
          <pc:chgData name="Yosyf Sheremeta" userId="549b95df-7274-41c0-91d2-3a69ac0a6573" providerId="ADAL" clId="{AA217831-9603-41BA-8177-A1D09E3D93B6}" dt="2020-06-15T21:57:59.233" v="4225" actId="47"/>
          <pc:sldLayoutMkLst>
            <pc:docMk/>
            <pc:sldMasterMk cId="1851614702" sldId="2147483662"/>
            <pc:sldLayoutMk cId="2566963333" sldId="2147483683"/>
          </pc:sldLayoutMkLst>
        </pc:sldLayoutChg>
        <pc:sldLayoutChg chg="add del">
          <pc:chgData name="Yosyf Sheremeta" userId="549b95df-7274-41c0-91d2-3a69ac0a6573" providerId="ADAL" clId="{AA217831-9603-41BA-8177-A1D09E3D93B6}" dt="2020-06-15T21:53:36.902" v="4209" actId="47"/>
          <pc:sldLayoutMkLst>
            <pc:docMk/>
            <pc:sldMasterMk cId="1851614702" sldId="2147483662"/>
            <pc:sldLayoutMk cId="3957839542" sldId="2147483684"/>
          </pc:sldLayoutMkLst>
        </pc:sldLayoutChg>
        <pc:sldLayoutChg chg="addSp delSp modSp mod ord">
          <pc:chgData name="Yosyf Sheremeta" userId="549b95df-7274-41c0-91d2-3a69ac0a6573" providerId="ADAL" clId="{AA217831-9603-41BA-8177-A1D09E3D93B6}" dt="2020-06-09T21:09:12.497" v="289" actId="1076"/>
          <pc:sldLayoutMkLst>
            <pc:docMk/>
            <pc:sldMasterMk cId="1851614702" sldId="2147483662"/>
            <pc:sldLayoutMk cId="3219064760" sldId="2147483685"/>
          </pc:sldLayoutMkLst>
          <pc:spChg chg="mod">
            <ac:chgData name="Yosyf Sheremeta" userId="549b95df-7274-41c0-91d2-3a69ac0a6573" providerId="ADAL" clId="{AA217831-9603-41BA-8177-A1D09E3D93B6}" dt="2020-06-09T21:08:39.684" v="283" actId="14100"/>
            <ac:spMkLst>
              <pc:docMk/>
              <pc:sldMasterMk cId="1851614702" sldId="2147483662"/>
              <pc:sldLayoutMk cId="3219064760" sldId="2147483685"/>
              <ac:spMk id="11" creationId="{E65A7448-624C-41E8-93E3-DFC2B0E31F65}"/>
            </ac:spMkLst>
          </pc:spChg>
          <pc:spChg chg="add del mod">
            <ac:chgData name="Yosyf Sheremeta" userId="549b95df-7274-41c0-91d2-3a69ac0a6573" providerId="ADAL" clId="{AA217831-9603-41BA-8177-A1D09E3D93B6}" dt="2020-06-09T21:05:40.111" v="261"/>
            <ac:spMkLst>
              <pc:docMk/>
              <pc:sldMasterMk cId="1851614702" sldId="2147483662"/>
              <pc:sldLayoutMk cId="3219064760" sldId="2147483685"/>
              <ac:spMk id="12" creationId="{2C63BB6B-22C1-42CF-A5E7-ED3CEBEFDEB7}"/>
            </ac:spMkLst>
          </pc:spChg>
          <pc:spChg chg="mod">
            <ac:chgData name="Yosyf Sheremeta" userId="549b95df-7274-41c0-91d2-3a69ac0a6573" providerId="ADAL" clId="{AA217831-9603-41BA-8177-A1D09E3D93B6}" dt="2020-06-09T21:07:42.211" v="278" actId="1076"/>
            <ac:spMkLst>
              <pc:docMk/>
              <pc:sldMasterMk cId="1851614702" sldId="2147483662"/>
              <pc:sldLayoutMk cId="3219064760" sldId="2147483685"/>
              <ac:spMk id="14" creationId="{2C22AF0B-CB0B-4033-98FF-CBF34F9C245A}"/>
            </ac:spMkLst>
          </pc:spChg>
          <pc:spChg chg="mod">
            <ac:chgData name="Yosyf Sheremeta" userId="549b95df-7274-41c0-91d2-3a69ac0a6573" providerId="ADAL" clId="{AA217831-9603-41BA-8177-A1D09E3D93B6}" dt="2020-06-09T21:07:42.211" v="278" actId="1076"/>
            <ac:spMkLst>
              <pc:docMk/>
              <pc:sldMasterMk cId="1851614702" sldId="2147483662"/>
              <pc:sldLayoutMk cId="3219064760" sldId="2147483685"/>
              <ac:spMk id="15" creationId="{E5249D23-4523-463F-AFF6-B8E959C7E38D}"/>
            </ac:spMkLst>
          </pc:spChg>
          <pc:spChg chg="mod">
            <ac:chgData name="Yosyf Sheremeta" userId="549b95df-7274-41c0-91d2-3a69ac0a6573" providerId="ADAL" clId="{AA217831-9603-41BA-8177-A1D09E3D93B6}" dt="2020-06-09T21:07:22.560" v="275" actId="1076"/>
            <ac:spMkLst>
              <pc:docMk/>
              <pc:sldMasterMk cId="1851614702" sldId="2147483662"/>
              <pc:sldLayoutMk cId="3219064760" sldId="2147483685"/>
              <ac:spMk id="16" creationId="{3C5A67B8-FC64-4FB6-BDB8-BAE82A5F90F2}"/>
            </ac:spMkLst>
          </pc:spChg>
          <pc:spChg chg="mod">
            <ac:chgData name="Yosyf Sheremeta" userId="549b95df-7274-41c0-91d2-3a69ac0a6573" providerId="ADAL" clId="{AA217831-9603-41BA-8177-A1D09E3D93B6}" dt="2020-06-09T21:07:14.853" v="273" actId="1076"/>
            <ac:spMkLst>
              <pc:docMk/>
              <pc:sldMasterMk cId="1851614702" sldId="2147483662"/>
              <pc:sldLayoutMk cId="3219064760" sldId="2147483685"/>
              <ac:spMk id="17" creationId="{E6C6EDAA-A579-4E94-89BD-56B2D3B69F8F}"/>
            </ac:spMkLst>
          </pc:spChg>
          <pc:spChg chg="mod">
            <ac:chgData name="Yosyf Sheremeta" userId="549b95df-7274-41c0-91d2-3a69ac0a6573" providerId="ADAL" clId="{AA217831-9603-41BA-8177-A1D09E3D93B6}" dt="2020-06-09T21:09:09.772" v="288" actId="1076"/>
            <ac:spMkLst>
              <pc:docMk/>
              <pc:sldMasterMk cId="1851614702" sldId="2147483662"/>
              <pc:sldLayoutMk cId="3219064760" sldId="2147483685"/>
              <ac:spMk id="18" creationId="{CF6C1A11-4273-4822-986C-37E46937A53D}"/>
            </ac:spMkLst>
          </pc:spChg>
          <pc:spChg chg="mod">
            <ac:chgData name="Yosyf Sheremeta" userId="549b95df-7274-41c0-91d2-3a69ac0a6573" providerId="ADAL" clId="{AA217831-9603-41BA-8177-A1D09E3D93B6}" dt="2020-06-09T21:09:12.497" v="289" actId="1076"/>
            <ac:spMkLst>
              <pc:docMk/>
              <pc:sldMasterMk cId="1851614702" sldId="2147483662"/>
              <pc:sldLayoutMk cId="3219064760" sldId="2147483685"/>
              <ac:spMk id="23" creationId="{84B37E2D-0950-486C-849D-BE584B3B8AEB}"/>
            </ac:spMkLst>
          </pc:spChg>
        </pc:sldLayoutChg>
        <pc:sldLayoutChg chg="del">
          <pc:chgData name="Yosyf Sheremeta" userId="549b95df-7274-41c0-91d2-3a69ac0a6573" providerId="ADAL" clId="{AA217831-9603-41BA-8177-A1D09E3D93B6}" dt="2020-06-09T21:09:30.680" v="290" actId="2696"/>
          <pc:sldLayoutMkLst>
            <pc:docMk/>
            <pc:sldMasterMk cId="1851614702" sldId="2147483662"/>
            <pc:sldLayoutMk cId="2380976981" sldId="2147483686"/>
          </pc:sldLayoutMkLst>
        </pc:sldLayoutChg>
        <pc:sldLayoutChg chg="modSp mod">
          <pc:chgData name="Yosyf Sheremeta" userId="549b95df-7274-41c0-91d2-3a69ac0a6573" providerId="ADAL" clId="{AA217831-9603-41BA-8177-A1D09E3D93B6}" dt="2020-06-09T21:09:43.925" v="291" actId="14100"/>
          <pc:sldLayoutMkLst>
            <pc:docMk/>
            <pc:sldMasterMk cId="1851614702" sldId="2147483662"/>
            <pc:sldLayoutMk cId="3176925445" sldId="2147483686"/>
          </pc:sldLayoutMkLst>
          <pc:spChg chg="mod">
            <ac:chgData name="Yosyf Sheremeta" userId="549b95df-7274-41c0-91d2-3a69ac0a6573" providerId="ADAL" clId="{AA217831-9603-41BA-8177-A1D09E3D93B6}" dt="2020-06-09T21:09:43.925" v="291" actId="14100"/>
            <ac:spMkLst>
              <pc:docMk/>
              <pc:sldMasterMk cId="1851614702" sldId="2147483662"/>
              <pc:sldLayoutMk cId="3176925445" sldId="2147483686"/>
              <ac:spMk id="11" creationId="{E65A7448-624C-41E8-93E3-DFC2B0E31F65}"/>
            </ac:spMkLst>
          </pc:spChg>
        </pc:sldLayoutChg>
        <pc:sldLayoutChg chg="addSp delSp modSp del mod">
          <pc:chgData name="Yosyf Sheremeta" userId="549b95df-7274-41c0-91d2-3a69ac0a6573" providerId="ADAL" clId="{AA217831-9603-41BA-8177-A1D09E3D93B6}" dt="2020-06-09T21:08:41.611" v="284" actId="2696"/>
          <pc:sldLayoutMkLst>
            <pc:docMk/>
            <pc:sldMasterMk cId="1851614702" sldId="2147483662"/>
            <pc:sldLayoutMk cId="3327790013" sldId="2147483686"/>
          </pc:sldLayoutMkLst>
          <pc:spChg chg="mod">
            <ac:chgData name="Yosyf Sheremeta" userId="549b95df-7274-41c0-91d2-3a69ac0a6573" providerId="ADAL" clId="{AA217831-9603-41BA-8177-A1D09E3D93B6}" dt="2020-06-09T21:08:08.978" v="280" actId="14100"/>
            <ac:spMkLst>
              <pc:docMk/>
              <pc:sldMasterMk cId="1851614702" sldId="2147483662"/>
              <pc:sldLayoutMk cId="3327790013" sldId="2147483686"/>
              <ac:spMk id="11" creationId="{E65A7448-624C-41E8-93E3-DFC2B0E31F65}"/>
            </ac:spMkLst>
          </pc:spChg>
          <pc:spChg chg="add del mod">
            <ac:chgData name="Yosyf Sheremeta" userId="549b95df-7274-41c0-91d2-3a69ac0a6573" providerId="ADAL" clId="{AA217831-9603-41BA-8177-A1D09E3D93B6}" dt="2020-06-09T21:08:22.805" v="282"/>
            <ac:spMkLst>
              <pc:docMk/>
              <pc:sldMasterMk cId="1851614702" sldId="2147483662"/>
              <pc:sldLayoutMk cId="3327790013" sldId="2147483686"/>
              <ac:spMk id="12" creationId="{5A17BF6A-0D90-4B32-84AE-204238289689}"/>
            </ac:spMkLst>
          </pc:spChg>
        </pc:sldLayoutChg>
        <pc:sldLayoutChg chg="modSp mod">
          <pc:chgData name="Yosyf Sheremeta" userId="549b95df-7274-41c0-91d2-3a69ac0a6573" providerId="ADAL" clId="{AA217831-9603-41BA-8177-A1D09E3D93B6}" dt="2020-06-09T21:10:00.193" v="293" actId="14100"/>
          <pc:sldLayoutMkLst>
            <pc:docMk/>
            <pc:sldMasterMk cId="1851614702" sldId="2147483662"/>
            <pc:sldLayoutMk cId="801233447" sldId="2147483687"/>
          </pc:sldLayoutMkLst>
          <pc:spChg chg="mod">
            <ac:chgData name="Yosyf Sheremeta" userId="549b95df-7274-41c0-91d2-3a69ac0a6573" providerId="ADAL" clId="{AA217831-9603-41BA-8177-A1D09E3D93B6}" dt="2020-06-09T21:10:00.193" v="293" actId="14100"/>
            <ac:spMkLst>
              <pc:docMk/>
              <pc:sldMasterMk cId="1851614702" sldId="2147483662"/>
              <pc:sldLayoutMk cId="801233447" sldId="2147483687"/>
              <ac:spMk id="11" creationId="{E65A7448-624C-41E8-93E3-DFC2B0E31F65}"/>
            </ac:spMkLst>
          </pc:spChg>
        </pc:sldLayoutChg>
        <pc:sldLayoutChg chg="del">
          <pc:chgData name="Yosyf Sheremeta" userId="549b95df-7274-41c0-91d2-3a69ac0a6573" providerId="ADAL" clId="{AA217831-9603-41BA-8177-A1D09E3D93B6}" dt="2020-06-09T21:08:42.642" v="285" actId="2696"/>
          <pc:sldLayoutMkLst>
            <pc:docMk/>
            <pc:sldMasterMk cId="1851614702" sldId="2147483662"/>
            <pc:sldLayoutMk cId="949007903" sldId="2147483687"/>
          </pc:sldLayoutMkLst>
        </pc:sldLayoutChg>
        <pc:sldLayoutChg chg="del">
          <pc:chgData name="Yosyf Sheremeta" userId="549b95df-7274-41c0-91d2-3a69ac0a6573" providerId="ADAL" clId="{AA217831-9603-41BA-8177-A1D09E3D93B6}" dt="2020-06-09T21:09:52.031" v="292" actId="2696"/>
          <pc:sldLayoutMkLst>
            <pc:docMk/>
            <pc:sldMasterMk cId="1851614702" sldId="2147483662"/>
            <pc:sldLayoutMk cId="1939564628" sldId="2147483687"/>
          </pc:sldLayoutMkLst>
        </pc:sldLayoutChg>
        <pc:sldLayoutChg chg="modSp mod">
          <pc:chgData name="Yosyf Sheremeta" userId="549b95df-7274-41c0-91d2-3a69ac0a6573" providerId="ADAL" clId="{AA217831-9603-41BA-8177-A1D09E3D93B6}" dt="2020-06-09T21:10:09.568" v="294" actId="14100"/>
          <pc:sldLayoutMkLst>
            <pc:docMk/>
            <pc:sldMasterMk cId="1851614702" sldId="2147483662"/>
            <pc:sldLayoutMk cId="1291495313" sldId="2147483688"/>
          </pc:sldLayoutMkLst>
          <pc:spChg chg="mod">
            <ac:chgData name="Yosyf Sheremeta" userId="549b95df-7274-41c0-91d2-3a69ac0a6573" providerId="ADAL" clId="{AA217831-9603-41BA-8177-A1D09E3D93B6}" dt="2020-06-09T21:10:09.568" v="294" actId="14100"/>
            <ac:spMkLst>
              <pc:docMk/>
              <pc:sldMasterMk cId="1851614702" sldId="2147483662"/>
              <pc:sldLayoutMk cId="1291495313" sldId="2147483688"/>
              <ac:spMk id="11" creationId="{E65A7448-624C-41E8-93E3-DFC2B0E31F65}"/>
            </ac:spMkLst>
          </pc:spChg>
        </pc:sldLayoutChg>
        <pc:sldLayoutChg chg="del">
          <pc:chgData name="Yosyf Sheremeta" userId="549b95df-7274-41c0-91d2-3a69ac0a6573" providerId="ADAL" clId="{AA217831-9603-41BA-8177-A1D09E3D93B6}" dt="2020-06-09T21:10:27.012" v="295" actId="2696"/>
          <pc:sldLayoutMkLst>
            <pc:docMk/>
            <pc:sldMasterMk cId="1851614702" sldId="2147483662"/>
            <pc:sldLayoutMk cId="1033752606" sldId="2147483689"/>
          </pc:sldLayoutMkLst>
        </pc:sldLayoutChg>
        <pc:sldLayoutChg chg="modSp mod">
          <pc:chgData name="Yosyf Sheremeta" userId="549b95df-7274-41c0-91d2-3a69ac0a6573" providerId="ADAL" clId="{AA217831-9603-41BA-8177-A1D09E3D93B6}" dt="2020-06-09T21:10:38.340" v="296" actId="14100"/>
          <pc:sldLayoutMkLst>
            <pc:docMk/>
            <pc:sldMasterMk cId="1851614702" sldId="2147483662"/>
            <pc:sldLayoutMk cId="2355812842" sldId="2147483689"/>
          </pc:sldLayoutMkLst>
          <pc:spChg chg="mod">
            <ac:chgData name="Yosyf Sheremeta" userId="549b95df-7274-41c0-91d2-3a69ac0a6573" providerId="ADAL" clId="{AA217831-9603-41BA-8177-A1D09E3D93B6}" dt="2020-06-09T21:10:38.340" v="296" actId="14100"/>
            <ac:spMkLst>
              <pc:docMk/>
              <pc:sldMasterMk cId="1851614702" sldId="2147483662"/>
              <pc:sldLayoutMk cId="2355812842" sldId="2147483689"/>
              <ac:spMk id="11" creationId="{E65A7448-624C-41E8-93E3-DFC2B0E31F65}"/>
            </ac:spMkLst>
          </pc:spChg>
        </pc:sldLayoutChg>
        <pc:sldLayoutChg chg="modSp mod">
          <pc:chgData name="Yosyf Sheremeta" userId="549b95df-7274-41c0-91d2-3a69ac0a6573" providerId="ADAL" clId="{AA217831-9603-41BA-8177-A1D09E3D93B6}" dt="2020-06-09T21:10:50.237" v="297" actId="14100"/>
          <pc:sldLayoutMkLst>
            <pc:docMk/>
            <pc:sldMasterMk cId="1851614702" sldId="2147483662"/>
            <pc:sldLayoutMk cId="715391725" sldId="2147483690"/>
          </pc:sldLayoutMkLst>
          <pc:spChg chg="mod">
            <ac:chgData name="Yosyf Sheremeta" userId="549b95df-7274-41c0-91d2-3a69ac0a6573" providerId="ADAL" clId="{AA217831-9603-41BA-8177-A1D09E3D93B6}" dt="2020-06-09T21:10:50.237" v="297" actId="14100"/>
            <ac:spMkLst>
              <pc:docMk/>
              <pc:sldMasterMk cId="1851614702" sldId="2147483662"/>
              <pc:sldLayoutMk cId="715391725" sldId="2147483690"/>
              <ac:spMk id="11" creationId="{E65A7448-624C-41E8-93E3-DFC2B0E31F65}"/>
            </ac:spMkLst>
          </pc:spChg>
        </pc:sldLayoutChg>
        <pc:sldLayoutChg chg="del">
          <pc:chgData name="Yosyf Sheremeta" userId="549b95df-7274-41c0-91d2-3a69ac0a6573" providerId="ADAL" clId="{AA217831-9603-41BA-8177-A1D09E3D93B6}" dt="2020-06-15T21:57:53.797" v="4224" actId="47"/>
          <pc:sldLayoutMkLst>
            <pc:docMk/>
            <pc:sldMasterMk cId="1851614702" sldId="2147483662"/>
            <pc:sldLayoutMk cId="1728080739" sldId="2147483691"/>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powersystemsresearch-my.sharepoint.com/personal/ysheremeta_powersys_com/Documents/SALES%20folder%20on%20ONE%20Drive/Products/HDMA%20data.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powersystemsresearch-my.sharepoint.com/personal/ysheremeta_powersys_com/Documents/SALES%20folder%20on%20ONE%20Drive/Products/HDMA%20data.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embeddings/oleObject3.bin"/><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embeddings/oleObject4.bin"/><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embeddings/oleObject5.bin"/><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t" anchorCtr="0"/>
          <a:lstStyle/>
          <a:p>
            <a:pPr>
              <a:defRPr sz="1600" b="1" i="0" u="none" strike="noStrike" kern="1200" baseline="0">
                <a:solidFill>
                  <a:schemeClr val="tx2"/>
                </a:solidFill>
                <a:latin typeface="Trade Gothic LT Pro" panose="020B0403040303020004"/>
                <a:ea typeface="+mn-ea"/>
                <a:cs typeface="+mn-cs"/>
              </a:defRPr>
            </a:pPr>
            <a:r>
              <a:rPr lang="en-US" dirty="0">
                <a:latin typeface="Trade Gothic LT Pro" panose="020B0403040303020004"/>
              </a:rPr>
              <a:t>Agricultural Demand Forecast</a:t>
            </a:r>
            <a:r>
              <a:rPr lang="en-US" baseline="0" dirty="0">
                <a:latin typeface="Trade Gothic LT Pro" panose="020B0403040303020004"/>
              </a:rPr>
              <a:t>: Rate of Change, Production Year 2020</a:t>
            </a:r>
            <a:endParaRPr lang="en-US" dirty="0">
              <a:latin typeface="Trade Gothic LT Pro" panose="020B0403040303020004"/>
            </a:endParaRPr>
          </a:p>
        </c:rich>
      </c:tx>
      <c:layout>
        <c:manualLayout>
          <c:xMode val="edge"/>
          <c:yMode val="edge"/>
          <c:x val="0.10013193578692911"/>
          <c:y val="2.5974131005591112E-2"/>
        </c:manualLayout>
      </c:layout>
      <c:overlay val="0"/>
      <c:spPr>
        <a:noFill/>
        <a:ln>
          <a:noFill/>
        </a:ln>
        <a:effectLst/>
      </c:spPr>
      <c:txPr>
        <a:bodyPr rot="0" spcFirstLastPara="1" vertOverflow="ellipsis" vert="horz" wrap="square" anchor="t" anchorCtr="0"/>
        <a:lstStyle/>
        <a:p>
          <a:pPr>
            <a:defRPr sz="1600" b="1" i="0" u="none" strike="noStrike" kern="1200" baseline="0">
              <a:solidFill>
                <a:schemeClr val="tx2"/>
              </a:solidFill>
              <a:latin typeface="Trade Gothic LT Pro" panose="020B0403040303020004"/>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7580927384076995E-2"/>
          <c:y val="0.10636918101886049"/>
          <c:w val="0.88028845558918056"/>
          <c:h val="0.63974420954951816"/>
        </c:manualLayout>
      </c:layout>
      <c:bar3DChart>
        <c:barDir val="col"/>
        <c:grouping val="standard"/>
        <c:varyColors val="0"/>
        <c:ser>
          <c:idx val="0"/>
          <c:order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sp3d/>
          </c:spPr>
          <c:invertIfNegative val="0"/>
          <c:dPt>
            <c:idx val="1"/>
            <c:invertIfNegative val="0"/>
            <c:bubble3D val="0"/>
            <c:spPr>
              <a:solidFill>
                <a:srgbClr val="C00000"/>
              </a:solidFill>
              <a:ln>
                <a:solidFill>
                  <a:srgbClr val="C00000"/>
                </a:solidFill>
              </a:ln>
              <a:effectLst/>
              <a:sp3d>
                <a:contourClr>
                  <a:srgbClr val="C00000"/>
                </a:contourClr>
              </a:sp3d>
            </c:spPr>
            <c:extLst>
              <c:ext xmlns:c16="http://schemas.microsoft.com/office/drawing/2014/chart" uri="{C3380CC4-5D6E-409C-BE32-E72D297353CC}">
                <c16:uniqueId val="{00000001-8FBC-494B-8711-F108D179CF3E}"/>
              </c:ext>
            </c:extLst>
          </c:dPt>
          <c:dPt>
            <c:idx val="3"/>
            <c:invertIfNegative val="0"/>
            <c:bubble3D val="0"/>
            <c:spPr>
              <a:solidFill>
                <a:srgbClr val="C00000"/>
              </a:solidFill>
              <a:ln>
                <a:solidFill>
                  <a:srgbClr val="C00000"/>
                </a:solidFill>
              </a:ln>
              <a:effectLst/>
              <a:sp3d>
                <a:contourClr>
                  <a:srgbClr val="C00000"/>
                </a:contourClr>
              </a:sp3d>
            </c:spPr>
            <c:extLst>
              <c:ext xmlns:c16="http://schemas.microsoft.com/office/drawing/2014/chart" uri="{C3380CC4-5D6E-409C-BE32-E72D297353CC}">
                <c16:uniqueId val="{00000003-8FBC-494B-8711-F108D179CF3E}"/>
              </c:ext>
            </c:extLst>
          </c:dPt>
          <c:dPt>
            <c:idx val="5"/>
            <c:invertIfNegative val="0"/>
            <c:bubble3D val="0"/>
            <c:spPr>
              <a:solidFill>
                <a:srgbClr val="C00000"/>
              </a:solidFill>
              <a:ln>
                <a:solidFill>
                  <a:srgbClr val="C00000"/>
                </a:solidFill>
              </a:ln>
              <a:effectLst/>
              <a:sp3d>
                <a:contourClr>
                  <a:srgbClr val="C00000"/>
                </a:contourClr>
              </a:sp3d>
            </c:spPr>
            <c:extLst>
              <c:ext xmlns:c16="http://schemas.microsoft.com/office/drawing/2014/chart" uri="{C3380CC4-5D6E-409C-BE32-E72D297353CC}">
                <c16:uniqueId val="{00000005-8FBC-494B-8711-F108D179CF3E}"/>
              </c:ext>
            </c:extLst>
          </c:dPt>
          <c:dLbls>
            <c:spPr>
              <a:noFill/>
              <a:ln>
                <a:noFill/>
              </a:ln>
              <a:effectLst/>
            </c:spPr>
            <c:txPr>
              <a:bodyPr rot="0" spcFirstLastPara="1" vertOverflow="ellipsis" horzOverflow="clip" vert="horz" wrap="square" lIns="38100" tIns="91440" rIns="38100" bIns="731520" anchor="ctr" anchorCtr="1">
                <a:spAutoFit/>
              </a:bodyPr>
              <a:lstStyle/>
              <a:p>
                <a:pPr>
                  <a:defRPr sz="1200"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a:solidFill>
                        <a:schemeClr val="tx2">
                          <a:lumMod val="35000"/>
                          <a:lumOff val="65000"/>
                        </a:schemeClr>
                      </a:solidFill>
                    </a:ln>
                    <a:effectLst/>
                  </c:spPr>
                </c15:leaderLines>
              </c:ext>
            </c:extLst>
          </c:dLbls>
          <c:cat>
            <c:multiLvlStrRef>
              <c:f>growth!$C$16:$D$21</c:f>
              <c:multiLvlStrCache>
                <c:ptCount val="6"/>
                <c:lvl>
                  <c:pt idx="0">
                    <c:v>January</c:v>
                  </c:pt>
                  <c:pt idx="1">
                    <c:v>January</c:v>
                  </c:pt>
                  <c:pt idx="2">
                    <c:v>April</c:v>
                  </c:pt>
                  <c:pt idx="3">
                    <c:v>April</c:v>
                  </c:pt>
                  <c:pt idx="4">
                    <c:v>June</c:v>
                  </c:pt>
                  <c:pt idx="5">
                    <c:v>June</c:v>
                  </c:pt>
                </c:lvl>
                <c:lvl>
                  <c:pt idx="0">
                    <c:v>Global</c:v>
                  </c:pt>
                  <c:pt idx="1">
                    <c:v>North America</c:v>
                  </c:pt>
                  <c:pt idx="2">
                    <c:v>Global</c:v>
                  </c:pt>
                  <c:pt idx="3">
                    <c:v>North America</c:v>
                  </c:pt>
                  <c:pt idx="4">
                    <c:v>Global</c:v>
                  </c:pt>
                  <c:pt idx="5">
                    <c:v>North America</c:v>
                  </c:pt>
                </c:lvl>
              </c:multiLvlStrCache>
            </c:multiLvlStrRef>
          </c:cat>
          <c:val>
            <c:numRef>
              <c:f>growth!$E$16:$E$21</c:f>
              <c:numCache>
                <c:formatCode>0%</c:formatCode>
                <c:ptCount val="6"/>
                <c:pt idx="0">
                  <c:v>1</c:v>
                </c:pt>
                <c:pt idx="1">
                  <c:v>1</c:v>
                </c:pt>
                <c:pt idx="2">
                  <c:v>0.93</c:v>
                </c:pt>
                <c:pt idx="3">
                  <c:v>0.88</c:v>
                </c:pt>
                <c:pt idx="4">
                  <c:v>0.93</c:v>
                </c:pt>
                <c:pt idx="5">
                  <c:v>0.84</c:v>
                </c:pt>
              </c:numCache>
            </c:numRef>
          </c:val>
          <c:extLst>
            <c:ext xmlns:c16="http://schemas.microsoft.com/office/drawing/2014/chart" uri="{C3380CC4-5D6E-409C-BE32-E72D297353CC}">
              <c16:uniqueId val="{00000006-8FBC-494B-8711-F108D179CF3E}"/>
            </c:ext>
          </c:extLst>
        </c:ser>
        <c:dLbls>
          <c:showLegendKey val="0"/>
          <c:showVal val="0"/>
          <c:showCatName val="0"/>
          <c:showSerName val="0"/>
          <c:showPercent val="0"/>
          <c:showBubbleSize val="0"/>
        </c:dLbls>
        <c:gapWidth val="150"/>
        <c:shape val="box"/>
        <c:axId val="401114240"/>
        <c:axId val="398313592"/>
        <c:axId val="406669192"/>
      </c:bar3DChart>
      <c:catAx>
        <c:axId val="401114240"/>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2"/>
                </a:solidFill>
                <a:latin typeface="+mn-lt"/>
                <a:ea typeface="+mn-ea"/>
                <a:cs typeface="+mn-cs"/>
              </a:defRPr>
            </a:pPr>
            <a:endParaRPr lang="en-US"/>
          </a:p>
        </c:txPr>
        <c:crossAx val="398313592"/>
        <c:crosses val="autoZero"/>
        <c:auto val="1"/>
        <c:lblAlgn val="ctr"/>
        <c:lblOffset val="100"/>
        <c:noMultiLvlLbl val="0"/>
      </c:catAx>
      <c:valAx>
        <c:axId val="398313592"/>
        <c:scaling>
          <c:orientation val="minMax"/>
          <c:min val="0.70000000000000007"/>
        </c:scaling>
        <c:delete val="0"/>
        <c:axPos val="l"/>
        <c:majorGridlines>
          <c:spPr>
            <a:ln w="9525" cap="flat" cmpd="sng" algn="ctr">
              <a:solidFill>
                <a:schemeClr val="tx2">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crossAx val="401114240"/>
        <c:crosses val="autoZero"/>
        <c:crossBetween val="between"/>
      </c:valAx>
      <c:serAx>
        <c:axId val="406669192"/>
        <c:scaling>
          <c:orientation val="minMax"/>
        </c:scaling>
        <c:delete val="1"/>
        <c:axPos val="b"/>
        <c:majorTickMark val="none"/>
        <c:minorTickMark val="none"/>
        <c:tickLblPos val="nextTo"/>
        <c:crossAx val="398313592"/>
        <c:crosses val="autoZero"/>
      </c:ser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t" anchorCtr="0"/>
          <a:lstStyle/>
          <a:p>
            <a:pPr>
              <a:defRPr sz="1600" b="1" i="0" u="none" strike="noStrike" kern="1200" baseline="0">
                <a:solidFill>
                  <a:schemeClr val="tx2"/>
                </a:solidFill>
                <a:latin typeface="Trade Gothic LT Pro" panose="020B0403040303020004"/>
                <a:ea typeface="+mn-ea"/>
                <a:cs typeface="+mn-cs"/>
              </a:defRPr>
            </a:pPr>
            <a:r>
              <a:rPr lang="en-US" dirty="0">
                <a:latin typeface="Trade Gothic LT Pro" panose="020B0403040303020004"/>
              </a:rPr>
              <a:t>Construction Demand Forecast</a:t>
            </a:r>
            <a:r>
              <a:rPr lang="en-US" baseline="0" dirty="0">
                <a:latin typeface="Trade Gothic LT Pro" panose="020B0403040303020004"/>
              </a:rPr>
              <a:t>: Rate of Change </a:t>
            </a:r>
            <a:r>
              <a:rPr lang="en-US" sz="1600" b="1" i="0" u="none" strike="noStrike" baseline="0" dirty="0">
                <a:effectLst/>
                <a:latin typeface="Trade Gothic LT Pro" panose="020B0403040303020004"/>
              </a:rPr>
              <a:t>Production Year 2020</a:t>
            </a:r>
            <a:endParaRPr lang="en-US" dirty="0">
              <a:latin typeface="Trade Gothic LT Pro" panose="020B0403040303020004"/>
            </a:endParaRPr>
          </a:p>
        </c:rich>
      </c:tx>
      <c:layout>
        <c:manualLayout>
          <c:xMode val="edge"/>
          <c:yMode val="edge"/>
          <c:x val="0.10013188976377954"/>
          <c:y val="2.5974025974025976E-2"/>
        </c:manualLayout>
      </c:layout>
      <c:overlay val="0"/>
      <c:spPr>
        <a:noFill/>
        <a:ln>
          <a:noFill/>
        </a:ln>
        <a:effectLst/>
      </c:spPr>
      <c:txPr>
        <a:bodyPr rot="0" spcFirstLastPara="1" vertOverflow="ellipsis" vert="horz" wrap="square" anchor="t" anchorCtr="0"/>
        <a:lstStyle/>
        <a:p>
          <a:pPr>
            <a:defRPr sz="1600" b="1" i="0" u="none" strike="noStrike" kern="1200" baseline="0">
              <a:solidFill>
                <a:schemeClr val="tx2"/>
              </a:solidFill>
              <a:latin typeface="Trade Gothic LT Pro" panose="020B0403040303020004"/>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7580927384076995E-2"/>
          <c:y val="0.13970720003354167"/>
          <c:w val="0.88278299853096942"/>
          <c:h val="0.62086468567858011"/>
        </c:manualLayout>
      </c:layout>
      <c:bar3DChart>
        <c:barDir val="col"/>
        <c:grouping val="standard"/>
        <c:varyColors val="0"/>
        <c:ser>
          <c:idx val="0"/>
          <c:order val="0"/>
          <c:tx>
            <c:strRef>
              <c:f>growth!$E$23</c:f>
              <c:strCache>
                <c:ptCount val="1"/>
                <c:pt idx="0">
                  <c:v>Rate Change</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sp3d/>
          </c:spPr>
          <c:invertIfNegative val="0"/>
          <c:dPt>
            <c:idx val="1"/>
            <c:invertIfNegative val="0"/>
            <c:bubble3D val="0"/>
            <c:spPr>
              <a:solidFill>
                <a:srgbClr val="C00000"/>
              </a:solidFill>
              <a:ln>
                <a:solidFill>
                  <a:srgbClr val="C00000"/>
                </a:solidFill>
              </a:ln>
              <a:effectLst/>
              <a:sp3d>
                <a:contourClr>
                  <a:srgbClr val="C00000"/>
                </a:contourClr>
              </a:sp3d>
            </c:spPr>
            <c:extLst>
              <c:ext xmlns:c16="http://schemas.microsoft.com/office/drawing/2014/chart" uri="{C3380CC4-5D6E-409C-BE32-E72D297353CC}">
                <c16:uniqueId val="{00000001-C80F-4A48-8040-57B7C5A32C58}"/>
              </c:ext>
            </c:extLst>
          </c:dPt>
          <c:dPt>
            <c:idx val="3"/>
            <c:invertIfNegative val="0"/>
            <c:bubble3D val="0"/>
            <c:spPr>
              <a:solidFill>
                <a:srgbClr val="C00000"/>
              </a:solidFill>
              <a:ln>
                <a:solidFill>
                  <a:srgbClr val="C00000"/>
                </a:solidFill>
              </a:ln>
              <a:effectLst/>
              <a:sp3d>
                <a:contourClr>
                  <a:srgbClr val="C00000"/>
                </a:contourClr>
              </a:sp3d>
            </c:spPr>
            <c:extLst>
              <c:ext xmlns:c16="http://schemas.microsoft.com/office/drawing/2014/chart" uri="{C3380CC4-5D6E-409C-BE32-E72D297353CC}">
                <c16:uniqueId val="{00000003-C80F-4A48-8040-57B7C5A32C58}"/>
              </c:ext>
            </c:extLst>
          </c:dPt>
          <c:dPt>
            <c:idx val="5"/>
            <c:invertIfNegative val="0"/>
            <c:bubble3D val="0"/>
            <c:spPr>
              <a:solidFill>
                <a:srgbClr val="C00000"/>
              </a:solidFill>
              <a:ln>
                <a:solidFill>
                  <a:srgbClr val="C00000"/>
                </a:solidFill>
              </a:ln>
              <a:effectLst/>
              <a:sp3d>
                <a:contourClr>
                  <a:srgbClr val="C00000"/>
                </a:contourClr>
              </a:sp3d>
            </c:spPr>
            <c:extLst>
              <c:ext xmlns:c16="http://schemas.microsoft.com/office/drawing/2014/chart" uri="{C3380CC4-5D6E-409C-BE32-E72D297353CC}">
                <c16:uniqueId val="{00000005-C80F-4A48-8040-57B7C5A32C58}"/>
              </c:ext>
            </c:extLst>
          </c:dPt>
          <c:dLbls>
            <c:spPr>
              <a:noFill/>
              <a:ln>
                <a:noFill/>
              </a:ln>
              <a:effectLst/>
            </c:spPr>
            <c:txPr>
              <a:bodyPr rot="0" spcFirstLastPara="1" vertOverflow="ellipsis" horzOverflow="clip" vert="horz" wrap="square" lIns="38100" tIns="91440" rIns="38100" bIns="19050" anchor="ctr" anchorCtr="1">
                <a:spAutoFit/>
              </a:bodyPr>
              <a:lstStyle/>
              <a:p>
                <a:pPr>
                  <a:defRPr sz="1200"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a:solidFill>
                        <a:schemeClr val="tx2">
                          <a:lumMod val="35000"/>
                          <a:lumOff val="65000"/>
                        </a:schemeClr>
                      </a:solidFill>
                    </a:ln>
                    <a:effectLst/>
                  </c:spPr>
                </c15:leaderLines>
              </c:ext>
            </c:extLst>
          </c:dLbls>
          <c:cat>
            <c:multiLvlStrRef>
              <c:f>growth!$C$24:$D$29</c:f>
              <c:multiLvlStrCache>
                <c:ptCount val="6"/>
                <c:lvl>
                  <c:pt idx="0">
                    <c:v>January</c:v>
                  </c:pt>
                  <c:pt idx="1">
                    <c:v>January</c:v>
                  </c:pt>
                  <c:pt idx="2">
                    <c:v>April</c:v>
                  </c:pt>
                  <c:pt idx="3">
                    <c:v>April</c:v>
                  </c:pt>
                  <c:pt idx="4">
                    <c:v>June</c:v>
                  </c:pt>
                  <c:pt idx="5">
                    <c:v>June</c:v>
                  </c:pt>
                </c:lvl>
                <c:lvl>
                  <c:pt idx="0">
                    <c:v>Global</c:v>
                  </c:pt>
                  <c:pt idx="1">
                    <c:v>North America</c:v>
                  </c:pt>
                  <c:pt idx="2">
                    <c:v>Global</c:v>
                  </c:pt>
                  <c:pt idx="3">
                    <c:v>North America</c:v>
                  </c:pt>
                  <c:pt idx="4">
                    <c:v>Global</c:v>
                  </c:pt>
                  <c:pt idx="5">
                    <c:v>North America</c:v>
                  </c:pt>
                </c:lvl>
              </c:multiLvlStrCache>
            </c:multiLvlStrRef>
          </c:cat>
          <c:val>
            <c:numRef>
              <c:f>growth!$E$24:$E$29</c:f>
              <c:numCache>
                <c:formatCode>0%</c:formatCode>
                <c:ptCount val="6"/>
                <c:pt idx="0">
                  <c:v>1</c:v>
                </c:pt>
                <c:pt idx="1">
                  <c:v>1</c:v>
                </c:pt>
                <c:pt idx="2">
                  <c:v>0.91500000000000004</c:v>
                </c:pt>
                <c:pt idx="3">
                  <c:v>0.88800000000000001</c:v>
                </c:pt>
                <c:pt idx="4">
                  <c:v>0.88</c:v>
                </c:pt>
                <c:pt idx="5">
                  <c:v>0.86</c:v>
                </c:pt>
              </c:numCache>
            </c:numRef>
          </c:val>
          <c:extLst>
            <c:ext xmlns:c16="http://schemas.microsoft.com/office/drawing/2014/chart" uri="{C3380CC4-5D6E-409C-BE32-E72D297353CC}">
              <c16:uniqueId val="{00000006-C80F-4A48-8040-57B7C5A32C58}"/>
            </c:ext>
          </c:extLst>
        </c:ser>
        <c:dLbls>
          <c:showLegendKey val="0"/>
          <c:showVal val="0"/>
          <c:showCatName val="0"/>
          <c:showSerName val="0"/>
          <c:showPercent val="0"/>
          <c:showBubbleSize val="0"/>
        </c:dLbls>
        <c:gapWidth val="150"/>
        <c:shape val="box"/>
        <c:axId val="401114240"/>
        <c:axId val="398313592"/>
        <c:axId val="406669192"/>
      </c:bar3DChart>
      <c:catAx>
        <c:axId val="401114240"/>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2"/>
                </a:solidFill>
                <a:latin typeface="+mn-lt"/>
                <a:ea typeface="+mn-ea"/>
                <a:cs typeface="+mn-cs"/>
              </a:defRPr>
            </a:pPr>
            <a:endParaRPr lang="en-US"/>
          </a:p>
        </c:txPr>
        <c:crossAx val="398313592"/>
        <c:crosses val="autoZero"/>
        <c:auto val="1"/>
        <c:lblAlgn val="ctr"/>
        <c:lblOffset val="100"/>
        <c:noMultiLvlLbl val="0"/>
      </c:catAx>
      <c:valAx>
        <c:axId val="398313592"/>
        <c:scaling>
          <c:orientation val="minMax"/>
          <c:min val="0.70000000000000007"/>
        </c:scaling>
        <c:delete val="0"/>
        <c:axPos val="l"/>
        <c:majorGridlines>
          <c:spPr>
            <a:ln w="9525" cap="flat" cmpd="sng" algn="ctr">
              <a:solidFill>
                <a:schemeClr val="tx2">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crossAx val="401114240"/>
        <c:crosses val="autoZero"/>
        <c:crossBetween val="between"/>
      </c:valAx>
      <c:serAx>
        <c:axId val="406669192"/>
        <c:scaling>
          <c:orientation val="minMax"/>
        </c:scaling>
        <c:delete val="1"/>
        <c:axPos val="b"/>
        <c:majorTickMark val="none"/>
        <c:minorTickMark val="none"/>
        <c:tickLblPos val="nextTo"/>
        <c:crossAx val="398313592"/>
        <c:crosses val="autoZero"/>
      </c:ser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Trade Gothic LT Pro"/>
                <a:ea typeface="+mn-ea"/>
                <a:cs typeface="+mn-cs"/>
              </a:defRPr>
            </a:pPr>
            <a:r>
              <a:rPr lang="en-US" sz="1600" dirty="0">
                <a:latin typeface="Trade Gothic LT Pro"/>
              </a:rPr>
              <a:t>Global Off-Highway Projections '20-'22</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Trade Gothic LT Pro"/>
              <a:ea typeface="+mn-ea"/>
              <a:cs typeface="+mn-cs"/>
            </a:defRPr>
          </a:pPr>
          <a:endParaRPr lang="en-US"/>
        </a:p>
      </c:txPr>
    </c:title>
    <c:autoTitleDeleted val="0"/>
    <c:plotArea>
      <c:layout/>
      <c:barChart>
        <c:barDir val="col"/>
        <c:grouping val="clustered"/>
        <c:varyColors val="0"/>
        <c:ser>
          <c:idx val="0"/>
          <c:order val="0"/>
          <c:tx>
            <c:strRef>
              <c:f>'[Globa Overeview AG and CN Worldwide Internal 6-15-20.xlsx]Slide'!$A$2</c:f>
              <c:strCache>
                <c:ptCount val="1"/>
                <c:pt idx="0">
                  <c:v>Agricultural</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layout>
                <c:manualLayout>
                  <c:x val="-2.5462668816039986E-17"/>
                  <c:y val="4.6296296296296294E-3"/>
                </c:manualLayout>
              </c:layout>
              <c:tx>
                <c:rich>
                  <a:bodyPr/>
                  <a:lstStyle/>
                  <a:p>
                    <a:r>
                      <a:rPr lang="en-US" dirty="0"/>
                      <a:t>4.78</a:t>
                    </a:r>
                    <a:r>
                      <a:rPr lang="en-US" baseline="0" dirty="0"/>
                      <a:t> M</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836A-48CD-A295-429D027B40F8}"/>
                </c:ext>
              </c:extLst>
            </c:dLbl>
            <c:dLbl>
              <c:idx val="1"/>
              <c:layout>
                <c:manualLayout>
                  <c:x val="0"/>
                  <c:y val="2.3148148148148105E-2"/>
                </c:manualLayout>
              </c:layout>
              <c:tx>
                <c:rich>
                  <a:bodyPr/>
                  <a:lstStyle/>
                  <a:p>
                    <a:r>
                      <a:rPr lang="en-US" dirty="0"/>
                      <a:t>4.49</a:t>
                    </a:r>
                    <a:r>
                      <a:rPr lang="en-US" baseline="0" dirty="0"/>
                      <a:t> M</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836A-48CD-A295-429D027B40F8}"/>
                </c:ext>
              </c:extLst>
            </c:dLbl>
            <c:dLbl>
              <c:idx val="2"/>
              <c:layout>
                <c:manualLayout>
                  <c:x val="0"/>
                  <c:y val="4.6296296296295869E-3"/>
                </c:manualLayout>
              </c:layout>
              <c:tx>
                <c:rich>
                  <a:bodyPr/>
                  <a:lstStyle/>
                  <a:p>
                    <a:r>
                      <a:rPr lang="en-US" dirty="0"/>
                      <a:t>4.06</a:t>
                    </a:r>
                    <a:r>
                      <a:rPr lang="en-US" baseline="0" dirty="0"/>
                      <a:t> M</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836A-48CD-A295-429D027B40F8}"/>
                </c:ext>
              </c:extLst>
            </c:dLbl>
            <c:dLbl>
              <c:idx val="3"/>
              <c:layout>
                <c:manualLayout>
                  <c:x val="0"/>
                  <c:y val="1.8518518518518434E-2"/>
                </c:manualLayout>
              </c:layout>
              <c:tx>
                <c:rich>
                  <a:bodyPr/>
                  <a:lstStyle/>
                  <a:p>
                    <a:r>
                      <a:rPr lang="en-US" dirty="0"/>
                      <a:t>4.05</a:t>
                    </a:r>
                    <a:r>
                      <a:rPr lang="en-US" baseline="0" dirty="0"/>
                      <a:t> M</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836A-48CD-A295-429D027B40F8}"/>
                </c:ext>
              </c:extLst>
            </c:dLbl>
            <c:dLbl>
              <c:idx val="4"/>
              <c:tx>
                <c:rich>
                  <a:bodyPr/>
                  <a:lstStyle/>
                  <a:p>
                    <a:r>
                      <a:rPr lang="en-US" dirty="0"/>
                      <a:t>4.09</a:t>
                    </a:r>
                    <a:r>
                      <a:rPr lang="en-US" baseline="0" dirty="0"/>
                      <a:t> M</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836A-48CD-A295-429D027B40F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'[Globa Overeview AG and CN Worldwide Internal 6-15-20.xlsx]Slide'!$B$1:$F$1</c:f>
              <c:strCache>
                <c:ptCount val="5"/>
                <c:pt idx="0">
                  <c:v>Production 2018</c:v>
                </c:pt>
                <c:pt idx="1">
                  <c:v>Production 2019</c:v>
                </c:pt>
                <c:pt idx="2">
                  <c:v>Forecast 2020</c:v>
                </c:pt>
                <c:pt idx="3">
                  <c:v>Forecast 2021</c:v>
                </c:pt>
                <c:pt idx="4">
                  <c:v>Forecast 2022</c:v>
                </c:pt>
              </c:strCache>
            </c:strRef>
          </c:cat>
          <c:val>
            <c:numRef>
              <c:f>'[Globa Overeview AG and CN Worldwide Internal 6-15-20.xlsx]Slide'!$B$2:$F$2</c:f>
              <c:numCache>
                <c:formatCode>#,##0</c:formatCode>
                <c:ptCount val="5"/>
                <c:pt idx="0">
                  <c:v>4789212</c:v>
                </c:pt>
                <c:pt idx="1">
                  <c:v>4490079</c:v>
                </c:pt>
                <c:pt idx="2">
                  <c:v>4068730</c:v>
                </c:pt>
                <c:pt idx="3">
                  <c:v>4052379</c:v>
                </c:pt>
                <c:pt idx="4">
                  <c:v>4093077</c:v>
                </c:pt>
              </c:numCache>
            </c:numRef>
          </c:val>
          <c:extLst>
            <c:ext xmlns:c16="http://schemas.microsoft.com/office/drawing/2014/chart" uri="{C3380CC4-5D6E-409C-BE32-E72D297353CC}">
              <c16:uniqueId val="{00000005-836A-48CD-A295-429D027B40F8}"/>
            </c:ext>
          </c:extLst>
        </c:ser>
        <c:ser>
          <c:idx val="1"/>
          <c:order val="1"/>
          <c:tx>
            <c:strRef>
              <c:f>'[Globa Overeview AG and CN Worldwide Internal 6-15-20.xlsx]Slide'!$A$3</c:f>
              <c:strCache>
                <c:ptCount val="1"/>
                <c:pt idx="0">
                  <c:v>Construction</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layout>
                <c:manualLayout>
                  <c:x val="3.0555555555555555E-2"/>
                  <c:y val="2.3148148148148147E-2"/>
                </c:manualLayout>
              </c:layout>
              <c:tx>
                <c:rich>
                  <a:bodyPr/>
                  <a:lstStyle/>
                  <a:p>
                    <a:r>
                      <a:rPr lang="en-US" dirty="0"/>
                      <a:t>1.46</a:t>
                    </a:r>
                    <a:r>
                      <a:rPr lang="en-US" baseline="0" dirty="0"/>
                      <a:t> M</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836A-48CD-A295-429D027B40F8}"/>
                </c:ext>
              </c:extLst>
            </c:dLbl>
            <c:dLbl>
              <c:idx val="1"/>
              <c:layout>
                <c:manualLayout>
                  <c:x val="3.0555555555555555E-2"/>
                  <c:y val="1.8518518518518434E-2"/>
                </c:manualLayout>
              </c:layout>
              <c:tx>
                <c:rich>
                  <a:bodyPr/>
                  <a:lstStyle/>
                  <a:p>
                    <a:r>
                      <a:rPr lang="en-US" dirty="0"/>
                      <a:t>1.49</a:t>
                    </a:r>
                    <a:r>
                      <a:rPr lang="en-US" baseline="0" dirty="0"/>
                      <a:t> M</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836A-48CD-A295-429D027B40F8}"/>
                </c:ext>
              </c:extLst>
            </c:dLbl>
            <c:dLbl>
              <c:idx val="2"/>
              <c:layout>
                <c:manualLayout>
                  <c:x val="2.4999999999999897E-2"/>
                  <c:y val="2.3148148148148064E-2"/>
                </c:manualLayout>
              </c:layout>
              <c:tx>
                <c:rich>
                  <a:bodyPr/>
                  <a:lstStyle/>
                  <a:p>
                    <a:r>
                      <a:rPr lang="en-US" dirty="0"/>
                      <a:t>1.32</a:t>
                    </a:r>
                    <a:r>
                      <a:rPr lang="en-US" baseline="0" dirty="0"/>
                      <a:t> M</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836A-48CD-A295-429D027B40F8}"/>
                </c:ext>
              </c:extLst>
            </c:dLbl>
            <c:dLbl>
              <c:idx val="3"/>
              <c:layout>
                <c:manualLayout>
                  <c:x val="2.7777777777777676E-2"/>
                  <c:y val="1.8518518518518517E-2"/>
                </c:manualLayout>
              </c:layout>
              <c:tx>
                <c:rich>
                  <a:bodyPr/>
                  <a:lstStyle/>
                  <a:p>
                    <a:r>
                      <a:rPr lang="en-US" dirty="0"/>
                      <a:t>1.38 M</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836A-48CD-A295-429D027B40F8}"/>
                </c:ext>
              </c:extLst>
            </c:dLbl>
            <c:dLbl>
              <c:idx val="4"/>
              <c:layout>
                <c:manualLayout>
                  <c:x val="2.4999999999999897E-2"/>
                  <c:y val="1.3888888888888888E-2"/>
                </c:manualLayout>
              </c:layout>
              <c:tx>
                <c:rich>
                  <a:bodyPr/>
                  <a:lstStyle/>
                  <a:p>
                    <a:r>
                      <a:rPr lang="en-US" dirty="0"/>
                      <a:t>1.42</a:t>
                    </a:r>
                    <a:r>
                      <a:rPr lang="en-US" baseline="0" dirty="0"/>
                      <a:t> M</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836A-48CD-A295-429D027B40F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'[Globa Overeview AG and CN Worldwide Internal 6-15-20.xlsx]Slide'!$B$1:$F$1</c:f>
              <c:strCache>
                <c:ptCount val="5"/>
                <c:pt idx="0">
                  <c:v>Production 2018</c:v>
                </c:pt>
                <c:pt idx="1">
                  <c:v>Production 2019</c:v>
                </c:pt>
                <c:pt idx="2">
                  <c:v>Forecast 2020</c:v>
                </c:pt>
                <c:pt idx="3">
                  <c:v>Forecast 2021</c:v>
                </c:pt>
                <c:pt idx="4">
                  <c:v>Forecast 2022</c:v>
                </c:pt>
              </c:strCache>
            </c:strRef>
          </c:cat>
          <c:val>
            <c:numRef>
              <c:f>'[Globa Overeview AG and CN Worldwide Internal 6-15-20.xlsx]Slide'!$B$3:$F$3</c:f>
              <c:numCache>
                <c:formatCode>#,##0</c:formatCode>
                <c:ptCount val="5"/>
                <c:pt idx="0">
                  <c:v>1463515</c:v>
                </c:pt>
                <c:pt idx="1">
                  <c:v>1493124</c:v>
                </c:pt>
                <c:pt idx="2">
                  <c:v>1324199</c:v>
                </c:pt>
                <c:pt idx="3">
                  <c:v>1387133</c:v>
                </c:pt>
                <c:pt idx="4">
                  <c:v>1420390</c:v>
                </c:pt>
              </c:numCache>
            </c:numRef>
          </c:val>
          <c:extLst>
            <c:ext xmlns:c16="http://schemas.microsoft.com/office/drawing/2014/chart" uri="{C3380CC4-5D6E-409C-BE32-E72D297353CC}">
              <c16:uniqueId val="{0000000B-836A-48CD-A295-429D027B40F8}"/>
            </c:ext>
          </c:extLst>
        </c:ser>
        <c:dLbls>
          <c:dLblPos val="outEnd"/>
          <c:showLegendKey val="0"/>
          <c:showVal val="1"/>
          <c:showCatName val="0"/>
          <c:showSerName val="0"/>
          <c:showPercent val="0"/>
          <c:showBubbleSize val="0"/>
        </c:dLbls>
        <c:gapWidth val="100"/>
        <c:overlap val="-24"/>
        <c:axId val="211176480"/>
        <c:axId val="222398160"/>
      </c:barChart>
      <c:catAx>
        <c:axId val="211176480"/>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222398160"/>
        <c:crossesAt val="0"/>
        <c:auto val="1"/>
        <c:lblAlgn val="ctr"/>
        <c:lblOffset val="100"/>
        <c:noMultiLvlLbl val="0"/>
      </c:catAx>
      <c:valAx>
        <c:axId val="222398160"/>
        <c:scaling>
          <c:orientation val="minMax"/>
          <c:max val="5000000"/>
        </c:scaling>
        <c:delete val="0"/>
        <c:axPos val="l"/>
        <c:majorGridlines>
          <c:spPr>
            <a:ln w="9525" cap="flat" cmpd="sng" algn="ctr">
              <a:solidFill>
                <a:schemeClr val="tx2">
                  <a:lumMod val="15000"/>
                  <a:lumOff val="85000"/>
                </a:schemeClr>
              </a:solidFill>
              <a:round/>
            </a:ln>
            <a:effectLst/>
          </c:spPr>
        </c:majorGridlines>
        <c:numFmt formatCode="#,,&quot; M&quot;;"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211176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Trade Gothic LT Pro"/>
                <a:ea typeface="+mn-ea"/>
                <a:cs typeface="+mn-cs"/>
              </a:defRPr>
            </a:pPr>
            <a:r>
              <a:rPr lang="en-US" sz="1600" dirty="0">
                <a:latin typeface="Trade Gothic LT Pro"/>
              </a:rPr>
              <a:t>North America - Agricultural Machinery </a:t>
            </a:r>
          </a:p>
        </c:rich>
      </c:tx>
      <c:layout>
        <c:manualLayout>
          <c:xMode val="edge"/>
          <c:yMode val="edge"/>
          <c:x val="0.15443171876242745"/>
          <c:y val="3.7019547487043156E-2"/>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Trade Gothic LT Pro"/>
              <a:ea typeface="+mn-ea"/>
              <a:cs typeface="+mn-cs"/>
            </a:defRPr>
          </a:pPr>
          <a:endParaRPr lang="en-US"/>
        </a:p>
      </c:txPr>
    </c:title>
    <c:autoTitleDeleted val="0"/>
    <c:plotArea>
      <c:layout>
        <c:manualLayout>
          <c:layoutTarget val="inner"/>
          <c:xMode val="edge"/>
          <c:yMode val="edge"/>
          <c:x val="0.13055953233118586"/>
          <c:y val="0.24253720901761197"/>
          <c:w val="0.84166268989103632"/>
          <c:h val="0.60841043309955645"/>
        </c:manualLayout>
      </c:layout>
      <c:barChart>
        <c:barDir val="col"/>
        <c:grouping val="clustered"/>
        <c:varyColors val="0"/>
        <c:ser>
          <c:idx val="0"/>
          <c:order val="0"/>
          <c:tx>
            <c:strRef>
              <c:f>'[NA AG Data 6-15-20.xlsx]Slide 2'!$B$2</c:f>
              <c:strCache>
                <c:ptCount val="1"/>
                <c:pt idx="0">
                  <c:v>Production 2019</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Pt>
            <c:idx val="0"/>
            <c:invertIfNegative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0-A002-4EBA-8732-635DBF10F632}"/>
              </c:ext>
            </c:extLst>
          </c:dPt>
          <c:dLbls>
            <c:dLbl>
              <c:idx val="0"/>
              <c:layout>
                <c:manualLayout>
                  <c:x val="-2.7777777777777779E-3"/>
                  <c:y val="1.8518518518518517E-2"/>
                </c:manualLayout>
              </c:layout>
              <c:tx>
                <c:rich>
                  <a:bodyPr/>
                  <a:lstStyle/>
                  <a:p>
                    <a:r>
                      <a:rPr lang="en-US" dirty="0"/>
                      <a:t>141K</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A002-4EBA-8732-635DBF10F63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numRef>
              <c:f>'[NA AG Data 6-15-20.xlsx]Slide 2'!$A$3</c:f>
              <c:numCache>
                <c:formatCode>General</c:formatCode>
                <c:ptCount val="1"/>
              </c:numCache>
            </c:numRef>
          </c:cat>
          <c:val>
            <c:numRef>
              <c:f>'[NA AG Data 6-15-20.xlsx]Slide 2'!$B$3</c:f>
              <c:numCache>
                <c:formatCode>#,##0</c:formatCode>
                <c:ptCount val="1"/>
                <c:pt idx="0">
                  <c:v>141822</c:v>
                </c:pt>
              </c:numCache>
            </c:numRef>
          </c:val>
          <c:extLst>
            <c:ext xmlns:c16="http://schemas.microsoft.com/office/drawing/2014/chart" uri="{C3380CC4-5D6E-409C-BE32-E72D297353CC}">
              <c16:uniqueId val="{00000001-A002-4EBA-8732-635DBF10F632}"/>
            </c:ext>
          </c:extLst>
        </c:ser>
        <c:ser>
          <c:idx val="1"/>
          <c:order val="1"/>
          <c:tx>
            <c:strRef>
              <c:f>'[NA AG Data 6-15-20.xlsx]Slide 2'!$C$2</c:f>
              <c:strCache>
                <c:ptCount val="1"/>
                <c:pt idx="0">
                  <c:v>Forecast 2020</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tx>
                <c:rich>
                  <a:bodyPr/>
                  <a:lstStyle/>
                  <a:p>
                    <a:r>
                      <a:rPr lang="en-US" dirty="0"/>
                      <a:t>124K</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A002-4EBA-8732-635DBF10F63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numRef>
              <c:f>'[NA AG Data 6-15-20.xlsx]Slide 2'!$A$3</c:f>
              <c:numCache>
                <c:formatCode>General</c:formatCode>
                <c:ptCount val="1"/>
              </c:numCache>
            </c:numRef>
          </c:cat>
          <c:val>
            <c:numRef>
              <c:f>'[NA AG Data 6-15-20.xlsx]Slide 2'!$C$3</c:f>
              <c:numCache>
                <c:formatCode>#,##0</c:formatCode>
                <c:ptCount val="1"/>
                <c:pt idx="0">
                  <c:v>124064</c:v>
                </c:pt>
              </c:numCache>
            </c:numRef>
          </c:val>
          <c:extLst>
            <c:ext xmlns:c16="http://schemas.microsoft.com/office/drawing/2014/chart" uri="{C3380CC4-5D6E-409C-BE32-E72D297353CC}">
              <c16:uniqueId val="{00000003-A002-4EBA-8732-635DBF10F632}"/>
            </c:ext>
          </c:extLst>
        </c:ser>
        <c:ser>
          <c:idx val="2"/>
          <c:order val="2"/>
          <c:tx>
            <c:strRef>
              <c:f>'[NA AG Data 6-15-20.xlsx]Slide 2'!$D$2</c:f>
              <c:strCache>
                <c:ptCount val="1"/>
                <c:pt idx="0">
                  <c:v>Forecast 2021</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layout>
                <c:manualLayout>
                  <c:x val="-2.2727272727272726E-3"/>
                  <c:y val="3.7986402142210101E-3"/>
                </c:manualLayout>
              </c:layout>
              <c:tx>
                <c:rich>
                  <a:bodyPr/>
                  <a:lstStyle/>
                  <a:p>
                    <a:r>
                      <a:rPr lang="en-US" dirty="0"/>
                      <a:t>128K</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A002-4EBA-8732-635DBF10F63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numRef>
              <c:f>'[NA AG Data 6-15-20.xlsx]Slide 2'!$A$3</c:f>
              <c:numCache>
                <c:formatCode>General</c:formatCode>
                <c:ptCount val="1"/>
              </c:numCache>
            </c:numRef>
          </c:cat>
          <c:val>
            <c:numRef>
              <c:f>'[NA AG Data 6-15-20.xlsx]Slide 2'!$D$3</c:f>
              <c:numCache>
                <c:formatCode>#,##0</c:formatCode>
                <c:ptCount val="1"/>
                <c:pt idx="0">
                  <c:v>128190</c:v>
                </c:pt>
              </c:numCache>
            </c:numRef>
          </c:val>
          <c:extLst>
            <c:ext xmlns:c16="http://schemas.microsoft.com/office/drawing/2014/chart" uri="{C3380CC4-5D6E-409C-BE32-E72D297353CC}">
              <c16:uniqueId val="{00000005-A002-4EBA-8732-635DBF10F632}"/>
            </c:ext>
          </c:extLst>
        </c:ser>
        <c:dLbls>
          <c:dLblPos val="outEnd"/>
          <c:showLegendKey val="0"/>
          <c:showVal val="1"/>
          <c:showCatName val="0"/>
          <c:showSerName val="0"/>
          <c:showPercent val="0"/>
          <c:showBubbleSize val="0"/>
        </c:dLbls>
        <c:gapWidth val="100"/>
        <c:overlap val="-24"/>
        <c:axId val="414795696"/>
        <c:axId val="421230976"/>
      </c:barChart>
      <c:catAx>
        <c:axId val="414795696"/>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421230976"/>
        <c:crosses val="autoZero"/>
        <c:auto val="1"/>
        <c:lblAlgn val="ctr"/>
        <c:lblOffset val="100"/>
        <c:noMultiLvlLbl val="0"/>
      </c:catAx>
      <c:valAx>
        <c:axId val="421230976"/>
        <c:scaling>
          <c:orientation val="minMax"/>
        </c:scaling>
        <c:delete val="0"/>
        <c:axPos val="l"/>
        <c:majorGridlines>
          <c:spPr>
            <a:ln w="9525" cap="flat" cmpd="sng" algn="ctr">
              <a:solidFill>
                <a:schemeClr val="tx2">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414795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Trade Gothic LT Pro"/>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Trade Gothic LT Pro"/>
                <a:ea typeface="+mn-ea"/>
                <a:cs typeface="+mn-cs"/>
              </a:defRPr>
            </a:pPr>
            <a:r>
              <a:rPr lang="en-US" sz="1600" dirty="0">
                <a:latin typeface="Trade Gothic LT Pro"/>
              </a:rPr>
              <a:t>North America - Construction Equipment</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Trade Gothic LT Pro"/>
              <a:ea typeface="+mn-ea"/>
              <a:cs typeface="+mn-cs"/>
            </a:defRPr>
          </a:pPr>
          <a:endParaRPr lang="en-US"/>
        </a:p>
      </c:txPr>
    </c:title>
    <c:autoTitleDeleted val="0"/>
    <c:plotArea>
      <c:layout>
        <c:manualLayout>
          <c:layoutTarget val="inner"/>
          <c:xMode val="edge"/>
          <c:yMode val="edge"/>
          <c:x val="0.13690587341633251"/>
          <c:y val="0.2003713745047534"/>
          <c:w val="0.83666380038576549"/>
          <c:h val="0.64866395149858347"/>
        </c:manualLayout>
      </c:layout>
      <c:barChart>
        <c:barDir val="col"/>
        <c:grouping val="clustered"/>
        <c:varyColors val="0"/>
        <c:ser>
          <c:idx val="0"/>
          <c:order val="0"/>
          <c:tx>
            <c:strRef>
              <c:f>'[NA CN Data 6-15-20.xlsx]Slide 3'!$B$2</c:f>
              <c:strCache>
                <c:ptCount val="1"/>
                <c:pt idx="0">
                  <c:v>Production 2019</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invertIfNegative val="0"/>
          <c:dPt>
            <c:idx val="0"/>
            <c:invertIfNegative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0-0611-4192-AFD1-0CF3F4C5285C}"/>
              </c:ext>
            </c:extLst>
          </c:dPt>
          <c:dLbls>
            <c:dLbl>
              <c:idx val="0"/>
              <c:layout>
                <c:manualLayout>
                  <c:x val="-5.5555555555555558E-3"/>
                  <c:y val="1.8518518518518538E-2"/>
                </c:manualLayout>
              </c:layout>
              <c:tx>
                <c:rich>
                  <a:bodyPr/>
                  <a:lstStyle/>
                  <a:p>
                    <a:r>
                      <a:rPr lang="en-US" dirty="0"/>
                      <a:t>273K</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0611-4192-AFD1-0CF3F4C5285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numRef>
              <c:f>'[NA CN Data 6-15-20.xlsx]Slide 3'!$A$3</c:f>
              <c:numCache>
                <c:formatCode>General</c:formatCode>
                <c:ptCount val="1"/>
              </c:numCache>
            </c:numRef>
          </c:cat>
          <c:val>
            <c:numRef>
              <c:f>'[NA CN Data 6-15-20.xlsx]Slide 3'!$B$3</c:f>
              <c:numCache>
                <c:formatCode>#,##0</c:formatCode>
                <c:ptCount val="1"/>
                <c:pt idx="0">
                  <c:v>273803</c:v>
                </c:pt>
              </c:numCache>
            </c:numRef>
          </c:val>
          <c:extLst>
            <c:ext xmlns:c16="http://schemas.microsoft.com/office/drawing/2014/chart" uri="{C3380CC4-5D6E-409C-BE32-E72D297353CC}">
              <c16:uniqueId val="{00000001-0611-4192-AFD1-0CF3F4C5285C}"/>
            </c:ext>
          </c:extLst>
        </c:ser>
        <c:ser>
          <c:idx val="1"/>
          <c:order val="1"/>
          <c:tx>
            <c:strRef>
              <c:f>'[NA CN Data 6-15-20.xlsx]Slide 3'!$C$2</c:f>
              <c:strCache>
                <c:ptCount val="1"/>
                <c:pt idx="0">
                  <c:v>Forecast 2020 </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layout>
                <c:manualLayout>
                  <c:x val="4.805513854164006E-3"/>
                  <c:y val="-1.4071319027170017E-2"/>
                </c:manualLayout>
              </c:layout>
              <c:tx>
                <c:rich>
                  <a:bodyPr/>
                  <a:lstStyle/>
                  <a:p>
                    <a:r>
                      <a:rPr lang="en-US" dirty="0"/>
                      <a:t>234K</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0611-4192-AFD1-0CF3F4C5285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numRef>
              <c:f>'[NA CN Data 6-15-20.xlsx]Slide 3'!$A$3</c:f>
              <c:numCache>
                <c:formatCode>General</c:formatCode>
                <c:ptCount val="1"/>
              </c:numCache>
            </c:numRef>
          </c:cat>
          <c:val>
            <c:numRef>
              <c:f>'[NA CN Data 6-15-20.xlsx]Slide 3'!$C$3</c:f>
              <c:numCache>
                <c:formatCode>#,##0</c:formatCode>
                <c:ptCount val="1"/>
                <c:pt idx="0">
                  <c:v>234964</c:v>
                </c:pt>
              </c:numCache>
            </c:numRef>
          </c:val>
          <c:extLst>
            <c:ext xmlns:c16="http://schemas.microsoft.com/office/drawing/2014/chart" uri="{C3380CC4-5D6E-409C-BE32-E72D297353CC}">
              <c16:uniqueId val="{00000003-0611-4192-AFD1-0CF3F4C5285C}"/>
            </c:ext>
          </c:extLst>
        </c:ser>
        <c:ser>
          <c:idx val="2"/>
          <c:order val="2"/>
          <c:tx>
            <c:strRef>
              <c:f>'[NA CN Data 6-15-20.xlsx]Slide 3'!$D$2</c:f>
              <c:strCache>
                <c:ptCount val="1"/>
                <c:pt idx="0">
                  <c:v>Forecast 2021</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tx>
                <c:rich>
                  <a:bodyPr/>
                  <a:lstStyle/>
                  <a:p>
                    <a:r>
                      <a:rPr lang="en-US" dirty="0"/>
                      <a:t>239K</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0611-4192-AFD1-0CF3F4C5285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numRef>
              <c:f>'[NA CN Data 6-15-20.xlsx]Slide 3'!$A$3</c:f>
              <c:numCache>
                <c:formatCode>General</c:formatCode>
                <c:ptCount val="1"/>
              </c:numCache>
            </c:numRef>
          </c:cat>
          <c:val>
            <c:numRef>
              <c:f>'[NA CN Data 6-15-20.xlsx]Slide 3'!$D$3</c:f>
              <c:numCache>
                <c:formatCode>#,##0</c:formatCode>
                <c:ptCount val="1"/>
                <c:pt idx="0">
                  <c:v>239738</c:v>
                </c:pt>
              </c:numCache>
            </c:numRef>
          </c:val>
          <c:extLst>
            <c:ext xmlns:c16="http://schemas.microsoft.com/office/drawing/2014/chart" uri="{C3380CC4-5D6E-409C-BE32-E72D297353CC}">
              <c16:uniqueId val="{00000005-0611-4192-AFD1-0CF3F4C5285C}"/>
            </c:ext>
          </c:extLst>
        </c:ser>
        <c:dLbls>
          <c:dLblPos val="outEnd"/>
          <c:showLegendKey val="0"/>
          <c:showVal val="1"/>
          <c:showCatName val="0"/>
          <c:showSerName val="0"/>
          <c:showPercent val="0"/>
          <c:showBubbleSize val="0"/>
        </c:dLbls>
        <c:gapWidth val="100"/>
        <c:overlap val="-24"/>
        <c:axId val="421627664"/>
        <c:axId val="484279040"/>
      </c:barChart>
      <c:catAx>
        <c:axId val="421627664"/>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484279040"/>
        <c:crosses val="autoZero"/>
        <c:auto val="1"/>
        <c:lblAlgn val="ctr"/>
        <c:lblOffset val="100"/>
        <c:noMultiLvlLbl val="0"/>
      </c:catAx>
      <c:valAx>
        <c:axId val="484279040"/>
        <c:scaling>
          <c:orientation val="minMax"/>
        </c:scaling>
        <c:delete val="0"/>
        <c:axPos val="l"/>
        <c:majorGridlines>
          <c:spPr>
            <a:ln w="9525" cap="flat" cmpd="sng" algn="ctr">
              <a:solidFill>
                <a:schemeClr val="tx2">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421627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Trade Gothic LT Pro"/>
                <a:ea typeface="+mn-ea"/>
                <a:cs typeface="+mn-cs"/>
              </a:defRPr>
            </a:pPr>
            <a:r>
              <a:rPr lang="en-US" sz="1600" dirty="0">
                <a:latin typeface="Trade Gothic LT Pro"/>
              </a:rPr>
              <a:t>Ag Application Projections</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Trade Gothic LT Pro"/>
              <a:ea typeface="+mn-ea"/>
              <a:cs typeface="+mn-cs"/>
            </a:defRPr>
          </a:pPr>
          <a:endParaRPr lang="en-US"/>
        </a:p>
      </c:txPr>
    </c:title>
    <c:autoTitleDeleted val="0"/>
    <c:plotArea>
      <c:layout/>
      <c:barChart>
        <c:barDir val="col"/>
        <c:grouping val="clustered"/>
        <c:varyColors val="0"/>
        <c:ser>
          <c:idx val="0"/>
          <c:order val="0"/>
          <c:tx>
            <c:strRef>
              <c:f>'[NA AG Applications 6-16-20.xlsx]Slide 4'!$A$2</c:f>
              <c:strCache>
                <c:ptCount val="1"/>
                <c:pt idx="0">
                  <c:v>Ag Tractors</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layout>
                <c:manualLayout>
                  <c:x val="-2.5462668816039986E-17"/>
                  <c:y val="4.6296296296296294E-3"/>
                </c:manualLayout>
              </c:layout>
              <c:tx>
                <c:rich>
                  <a:bodyPr/>
                  <a:lstStyle/>
                  <a:p>
                    <a:r>
                      <a:rPr lang="en-US" dirty="0"/>
                      <a:t>119K</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9A9B-4264-A77C-44A515977327}"/>
                </c:ext>
              </c:extLst>
            </c:dLbl>
            <c:dLbl>
              <c:idx val="1"/>
              <c:layout>
                <c:manualLayout>
                  <c:x val="-2.7777777777777779E-3"/>
                  <c:y val="1.8518518518518517E-2"/>
                </c:manualLayout>
              </c:layout>
              <c:tx>
                <c:rich>
                  <a:bodyPr/>
                  <a:lstStyle/>
                  <a:p>
                    <a:r>
                      <a:rPr lang="en-US" dirty="0"/>
                      <a:t>104K</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9A9B-4264-A77C-44A515977327}"/>
                </c:ext>
              </c:extLst>
            </c:dLbl>
            <c:dLbl>
              <c:idx val="2"/>
              <c:layout>
                <c:manualLayout>
                  <c:x val="-2.7777777777778798E-3"/>
                  <c:y val="1.3888888888888846E-2"/>
                </c:manualLayout>
              </c:layout>
              <c:tx>
                <c:rich>
                  <a:bodyPr/>
                  <a:lstStyle/>
                  <a:p>
                    <a:r>
                      <a:rPr lang="en-US" dirty="0"/>
                      <a:t>108K</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9A9B-4264-A77C-44A515977327}"/>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'[NA AG Applications 6-16-20.xlsx]Slide 4'!$B$1:$D$1</c:f>
              <c:strCache>
                <c:ptCount val="3"/>
                <c:pt idx="0">
                  <c:v>Production 2019</c:v>
                </c:pt>
                <c:pt idx="1">
                  <c:v>Forecast 2020</c:v>
                </c:pt>
                <c:pt idx="2">
                  <c:v>Forecast 2021</c:v>
                </c:pt>
              </c:strCache>
            </c:strRef>
          </c:cat>
          <c:val>
            <c:numRef>
              <c:f>'[NA AG Applications 6-16-20.xlsx]Slide 4'!$B$2:$D$2</c:f>
              <c:numCache>
                <c:formatCode>#,##0</c:formatCode>
                <c:ptCount val="3"/>
                <c:pt idx="0">
                  <c:v>119910</c:v>
                </c:pt>
                <c:pt idx="1">
                  <c:v>104746</c:v>
                </c:pt>
                <c:pt idx="2">
                  <c:v>108150</c:v>
                </c:pt>
              </c:numCache>
            </c:numRef>
          </c:val>
          <c:extLst>
            <c:ext xmlns:c16="http://schemas.microsoft.com/office/drawing/2014/chart" uri="{C3380CC4-5D6E-409C-BE32-E72D297353CC}">
              <c16:uniqueId val="{00000003-9A9B-4264-A77C-44A515977327}"/>
            </c:ext>
          </c:extLst>
        </c:ser>
        <c:ser>
          <c:idx val="1"/>
          <c:order val="1"/>
          <c:tx>
            <c:strRef>
              <c:f>'[NA AG Applications 6-16-20.xlsx]Slide 4'!$A$3</c:f>
              <c:strCache>
                <c:ptCount val="1"/>
                <c:pt idx="0">
                  <c:v>Combines</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layout>
                <c:manualLayout>
                  <c:x val="-5.0925337632079971E-17"/>
                  <c:y val="1.3888888888888973E-2"/>
                </c:manualLayout>
              </c:layout>
              <c:tx>
                <c:rich>
                  <a:bodyPr/>
                  <a:lstStyle/>
                  <a:p>
                    <a:r>
                      <a:rPr lang="en-US" dirty="0"/>
                      <a:t>6.4K</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9A9B-4264-A77C-44A515977327}"/>
                </c:ext>
              </c:extLst>
            </c:dLbl>
            <c:dLbl>
              <c:idx val="1"/>
              <c:layout>
                <c:manualLayout>
                  <c:x val="2.7777777777777779E-3"/>
                  <c:y val="1.3888888888888805E-2"/>
                </c:manualLayout>
              </c:layout>
              <c:tx>
                <c:rich>
                  <a:bodyPr/>
                  <a:lstStyle/>
                  <a:p>
                    <a:r>
                      <a:rPr lang="en-US" dirty="0"/>
                      <a:t>5.7K</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9A9B-4264-A77C-44A515977327}"/>
                </c:ext>
              </c:extLst>
            </c:dLbl>
            <c:dLbl>
              <c:idx val="2"/>
              <c:layout>
                <c:manualLayout>
                  <c:x val="0"/>
                  <c:y val="1.3888888888888888E-2"/>
                </c:manualLayout>
              </c:layout>
              <c:tx>
                <c:rich>
                  <a:bodyPr/>
                  <a:lstStyle/>
                  <a:p>
                    <a:r>
                      <a:rPr lang="en-US" dirty="0"/>
                      <a:t>5.9K</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9A9B-4264-A77C-44A515977327}"/>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'[NA AG Applications 6-16-20.xlsx]Slide 4'!$B$1:$D$1</c:f>
              <c:strCache>
                <c:ptCount val="3"/>
                <c:pt idx="0">
                  <c:v>Production 2019</c:v>
                </c:pt>
                <c:pt idx="1">
                  <c:v>Forecast 2020</c:v>
                </c:pt>
                <c:pt idx="2">
                  <c:v>Forecast 2021</c:v>
                </c:pt>
              </c:strCache>
            </c:strRef>
          </c:cat>
          <c:val>
            <c:numRef>
              <c:f>'[NA AG Applications 6-16-20.xlsx]Slide 4'!$B$3:$D$3</c:f>
              <c:numCache>
                <c:formatCode>#,##0</c:formatCode>
                <c:ptCount val="3"/>
                <c:pt idx="0">
                  <c:v>6435</c:v>
                </c:pt>
                <c:pt idx="1">
                  <c:v>5740</c:v>
                </c:pt>
                <c:pt idx="2">
                  <c:v>5915</c:v>
                </c:pt>
              </c:numCache>
            </c:numRef>
          </c:val>
          <c:extLst>
            <c:ext xmlns:c16="http://schemas.microsoft.com/office/drawing/2014/chart" uri="{C3380CC4-5D6E-409C-BE32-E72D297353CC}">
              <c16:uniqueId val="{00000007-9A9B-4264-A77C-44A515977327}"/>
            </c:ext>
          </c:extLst>
        </c:ser>
        <c:dLbls>
          <c:dLblPos val="outEnd"/>
          <c:showLegendKey val="0"/>
          <c:showVal val="1"/>
          <c:showCatName val="0"/>
          <c:showSerName val="0"/>
          <c:showPercent val="0"/>
          <c:showBubbleSize val="0"/>
        </c:dLbls>
        <c:gapWidth val="100"/>
        <c:overlap val="-24"/>
        <c:axId val="514436816"/>
        <c:axId val="514659792"/>
      </c:barChart>
      <c:catAx>
        <c:axId val="514436816"/>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514659792"/>
        <c:crosses val="autoZero"/>
        <c:auto val="1"/>
        <c:lblAlgn val="ctr"/>
        <c:lblOffset val="100"/>
        <c:noMultiLvlLbl val="0"/>
      </c:catAx>
      <c:valAx>
        <c:axId val="514659792"/>
        <c:scaling>
          <c:orientation val="minMax"/>
          <c:max val="130000"/>
          <c:min val="0"/>
        </c:scaling>
        <c:delete val="0"/>
        <c:axPos val="l"/>
        <c:majorGridlines>
          <c:spPr>
            <a:ln w="9525" cap="flat" cmpd="sng" algn="ctr">
              <a:solidFill>
                <a:schemeClr val="tx2">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Trade Gothic LT Pro"/>
                <a:ea typeface="+mn-ea"/>
                <a:cs typeface="+mn-cs"/>
              </a:defRPr>
            </a:pPr>
            <a:endParaRPr lang="en-US"/>
          </a:p>
        </c:txPr>
        <c:crossAx val="514436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Trade Gothic LT Pro"/>
                <a:ea typeface="+mn-ea"/>
                <a:cs typeface="+mn-cs"/>
              </a:defRPr>
            </a:pPr>
            <a:r>
              <a:rPr lang="en-US" sz="1600" dirty="0">
                <a:latin typeface="Trade Gothic LT Pro"/>
              </a:rPr>
              <a:t>Construction Application Projections</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Trade Gothic LT Pro"/>
              <a:ea typeface="+mn-ea"/>
              <a:cs typeface="+mn-cs"/>
            </a:defRPr>
          </a:pPr>
          <a:endParaRPr lang="en-US"/>
        </a:p>
      </c:txPr>
    </c:title>
    <c:autoTitleDeleted val="0"/>
    <c:plotArea>
      <c:layout/>
      <c:barChart>
        <c:barDir val="col"/>
        <c:grouping val="clustered"/>
        <c:varyColors val="0"/>
        <c:ser>
          <c:idx val="0"/>
          <c:order val="0"/>
          <c:tx>
            <c:strRef>
              <c:f>'[NA CN Apps 6-16-20.xlsx]Slide 4'!$A$2</c:f>
              <c:strCache>
                <c:ptCount val="1"/>
                <c:pt idx="0">
                  <c:v>Excavators</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tx>
                <c:rich>
                  <a:bodyPr/>
                  <a:lstStyle/>
                  <a:p>
                    <a:r>
                      <a:rPr lang="en-US" dirty="0"/>
                      <a:t>19.2K</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3A41-43EC-82BE-0CA489606C50}"/>
                </c:ext>
              </c:extLst>
            </c:dLbl>
            <c:dLbl>
              <c:idx val="1"/>
              <c:tx>
                <c:rich>
                  <a:bodyPr/>
                  <a:lstStyle/>
                  <a:p>
                    <a:r>
                      <a:rPr lang="en-US" dirty="0"/>
                      <a:t>16.5K</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3A41-43EC-82BE-0CA489606C50}"/>
                </c:ext>
              </c:extLst>
            </c:dLbl>
            <c:dLbl>
              <c:idx val="2"/>
              <c:tx>
                <c:rich>
                  <a:bodyPr/>
                  <a:lstStyle/>
                  <a:p>
                    <a:r>
                      <a:rPr lang="en-US" dirty="0"/>
                      <a:t>16.7K</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3A41-43EC-82BE-0CA489606C5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'[NA CN Apps 6-16-20.xlsx]Slide 4'!$B$1:$D$1</c:f>
              <c:strCache>
                <c:ptCount val="3"/>
                <c:pt idx="0">
                  <c:v>Production 2019</c:v>
                </c:pt>
                <c:pt idx="1">
                  <c:v>Forecast 2020</c:v>
                </c:pt>
                <c:pt idx="2">
                  <c:v>Forecast 2021</c:v>
                </c:pt>
              </c:strCache>
            </c:strRef>
          </c:cat>
          <c:val>
            <c:numRef>
              <c:f>'[NA CN Apps 6-16-20.xlsx]Slide 4'!$B$2:$D$2</c:f>
              <c:numCache>
                <c:formatCode>#,##0</c:formatCode>
                <c:ptCount val="3"/>
                <c:pt idx="0">
                  <c:v>19208</c:v>
                </c:pt>
                <c:pt idx="1">
                  <c:v>16513</c:v>
                </c:pt>
                <c:pt idx="2">
                  <c:v>16724</c:v>
                </c:pt>
              </c:numCache>
            </c:numRef>
          </c:val>
          <c:extLst>
            <c:ext xmlns:c16="http://schemas.microsoft.com/office/drawing/2014/chart" uri="{C3380CC4-5D6E-409C-BE32-E72D297353CC}">
              <c16:uniqueId val="{00000003-3A41-43EC-82BE-0CA489606C50}"/>
            </c:ext>
          </c:extLst>
        </c:ser>
        <c:ser>
          <c:idx val="1"/>
          <c:order val="1"/>
          <c:tx>
            <c:strRef>
              <c:f>'[NA CN Apps 6-16-20.xlsx]Slide 4'!$A$3</c:f>
              <c:strCache>
                <c:ptCount val="1"/>
                <c:pt idx="0">
                  <c:v>Skid Steer Loaders</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tx>
                <c:rich>
                  <a:bodyPr/>
                  <a:lstStyle/>
                  <a:p>
                    <a:r>
                      <a:rPr lang="en-US" dirty="0"/>
                      <a:t>106K</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3A41-43EC-82BE-0CA489606C50}"/>
                </c:ext>
              </c:extLst>
            </c:dLbl>
            <c:dLbl>
              <c:idx val="1"/>
              <c:layout>
                <c:manualLayout>
                  <c:x val="0"/>
                  <c:y val="2.1729682746631861E-2"/>
                </c:manualLayout>
              </c:layout>
              <c:tx>
                <c:rich>
                  <a:bodyPr/>
                  <a:lstStyle/>
                  <a:p>
                    <a:r>
                      <a:rPr lang="en-US" dirty="0"/>
                      <a:t>91.2K</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3A41-43EC-82BE-0CA489606C50}"/>
                </c:ext>
              </c:extLst>
            </c:dLbl>
            <c:dLbl>
              <c:idx val="2"/>
              <c:layout>
                <c:manualLayout>
                  <c:x val="-1.8133651382343017E-16"/>
                  <c:y val="2.607561929595828E-2"/>
                </c:manualLayout>
              </c:layout>
              <c:tx>
                <c:rich>
                  <a:bodyPr/>
                  <a:lstStyle/>
                  <a:p>
                    <a:r>
                      <a:rPr lang="en-US" dirty="0"/>
                      <a:t>92.9K</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3A41-43EC-82BE-0CA489606C5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'[NA CN Apps 6-16-20.xlsx]Slide 4'!$B$1:$D$1</c:f>
              <c:strCache>
                <c:ptCount val="3"/>
                <c:pt idx="0">
                  <c:v>Production 2019</c:v>
                </c:pt>
                <c:pt idx="1">
                  <c:v>Forecast 2020</c:v>
                </c:pt>
                <c:pt idx="2">
                  <c:v>Forecast 2021</c:v>
                </c:pt>
              </c:strCache>
            </c:strRef>
          </c:cat>
          <c:val>
            <c:numRef>
              <c:f>'[NA CN Apps 6-16-20.xlsx]Slide 4'!$B$3:$D$3</c:f>
              <c:numCache>
                <c:formatCode>#,##0</c:formatCode>
                <c:ptCount val="3"/>
                <c:pt idx="0">
                  <c:v>106523</c:v>
                </c:pt>
                <c:pt idx="1">
                  <c:v>91297</c:v>
                </c:pt>
                <c:pt idx="2">
                  <c:v>92941</c:v>
                </c:pt>
              </c:numCache>
            </c:numRef>
          </c:val>
          <c:extLst>
            <c:ext xmlns:c16="http://schemas.microsoft.com/office/drawing/2014/chart" uri="{C3380CC4-5D6E-409C-BE32-E72D297353CC}">
              <c16:uniqueId val="{00000007-3A41-43EC-82BE-0CA489606C50}"/>
            </c:ext>
          </c:extLst>
        </c:ser>
        <c:ser>
          <c:idx val="2"/>
          <c:order val="2"/>
          <c:tx>
            <c:strRef>
              <c:f>'[NA CN Apps 6-16-20.xlsx]Slide 4'!$A$4</c:f>
              <c:strCache>
                <c:ptCount val="1"/>
                <c:pt idx="0">
                  <c:v>Wheel Loaders and Dozers</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tx>
                <c:rich>
                  <a:bodyPr/>
                  <a:lstStyle/>
                  <a:p>
                    <a:r>
                      <a:rPr lang="en-US" dirty="0"/>
                      <a:t>20.2K</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3A41-43EC-82BE-0CA489606C50}"/>
                </c:ext>
              </c:extLst>
            </c:dLbl>
            <c:dLbl>
              <c:idx val="1"/>
              <c:tx>
                <c:rich>
                  <a:bodyPr/>
                  <a:lstStyle/>
                  <a:p>
                    <a:r>
                      <a:rPr lang="en-US" dirty="0"/>
                      <a:t>17.3K</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3A41-43EC-82BE-0CA489606C50}"/>
                </c:ext>
              </c:extLst>
            </c:dLbl>
            <c:dLbl>
              <c:idx val="2"/>
              <c:tx>
                <c:rich>
                  <a:bodyPr/>
                  <a:lstStyle/>
                  <a:p>
                    <a:r>
                      <a:rPr lang="en-US" dirty="0"/>
                      <a:t>17.6K</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3A41-43EC-82BE-0CA489606C5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'[NA CN Apps 6-16-20.xlsx]Slide 4'!$B$1:$D$1</c:f>
              <c:strCache>
                <c:ptCount val="3"/>
                <c:pt idx="0">
                  <c:v>Production 2019</c:v>
                </c:pt>
                <c:pt idx="1">
                  <c:v>Forecast 2020</c:v>
                </c:pt>
                <c:pt idx="2">
                  <c:v>Forecast 2021</c:v>
                </c:pt>
              </c:strCache>
            </c:strRef>
          </c:cat>
          <c:val>
            <c:numRef>
              <c:f>'[NA CN Apps 6-16-20.xlsx]Slide 4'!$B$4:$D$4</c:f>
              <c:numCache>
                <c:formatCode>#,##0</c:formatCode>
                <c:ptCount val="3"/>
                <c:pt idx="0">
                  <c:v>20211</c:v>
                </c:pt>
                <c:pt idx="1">
                  <c:v>17333</c:v>
                </c:pt>
                <c:pt idx="2">
                  <c:v>17694</c:v>
                </c:pt>
              </c:numCache>
            </c:numRef>
          </c:val>
          <c:extLst>
            <c:ext xmlns:c16="http://schemas.microsoft.com/office/drawing/2014/chart" uri="{C3380CC4-5D6E-409C-BE32-E72D297353CC}">
              <c16:uniqueId val="{0000000B-3A41-43EC-82BE-0CA489606C50}"/>
            </c:ext>
          </c:extLst>
        </c:ser>
        <c:dLbls>
          <c:dLblPos val="outEnd"/>
          <c:showLegendKey val="0"/>
          <c:showVal val="1"/>
          <c:showCatName val="0"/>
          <c:showSerName val="0"/>
          <c:showPercent val="0"/>
          <c:showBubbleSize val="0"/>
        </c:dLbls>
        <c:gapWidth val="100"/>
        <c:overlap val="-24"/>
        <c:axId val="661085760"/>
        <c:axId val="668134656"/>
      </c:barChart>
      <c:catAx>
        <c:axId val="661085760"/>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668134656"/>
        <c:crosses val="autoZero"/>
        <c:auto val="1"/>
        <c:lblAlgn val="ctr"/>
        <c:lblOffset val="100"/>
        <c:noMultiLvlLbl val="0"/>
      </c:catAx>
      <c:valAx>
        <c:axId val="668134656"/>
        <c:scaling>
          <c:orientation val="minMax"/>
          <c:max val="120000"/>
          <c:min val="0"/>
        </c:scaling>
        <c:delete val="0"/>
        <c:axPos val="l"/>
        <c:majorGridlines>
          <c:spPr>
            <a:ln w="9525" cap="flat" cmpd="sng" algn="ctr">
              <a:solidFill>
                <a:schemeClr val="tx2">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Trade Gothic LT Pro"/>
                <a:ea typeface="+mn-ea"/>
                <a:cs typeface="+mn-cs"/>
              </a:defRPr>
            </a:pPr>
            <a:endParaRPr lang="en-US"/>
          </a:p>
        </c:txPr>
        <c:crossAx val="661085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0">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90">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5.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6.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7.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E39A80-D6B7-4E26-B22E-327D37299CB1}" type="doc">
      <dgm:prSet loTypeId="urn:microsoft.com/office/officeart/2008/layout/BendingPictureSemiTransparentText" loCatId="picture" qsTypeId="urn:microsoft.com/office/officeart/2005/8/quickstyle/simple1" qsCatId="simple" csTypeId="urn:microsoft.com/office/officeart/2005/8/colors/accent1_2" csCatId="accent1" phldr="1"/>
      <dgm:spPr/>
      <dgm:t>
        <a:bodyPr/>
        <a:lstStyle/>
        <a:p>
          <a:endParaRPr lang="en-US"/>
        </a:p>
      </dgm:t>
    </dgm:pt>
    <dgm:pt modelId="{F4DCAFF9-3CD8-4192-92EC-2050EBC96D81}">
      <dgm:prSet phldrT="[Text]"/>
      <dgm:spPr>
        <a:noFill/>
      </dgm:spPr>
      <dgm:t>
        <a:bodyPr/>
        <a:lstStyle/>
        <a:p>
          <a:endParaRPr lang="en-US" dirty="0"/>
        </a:p>
      </dgm:t>
    </dgm:pt>
    <dgm:pt modelId="{896C2910-71E4-4E18-81DA-428510306E45}" type="parTrans" cxnId="{2A678D74-5D28-4772-9694-380BDCB05326}">
      <dgm:prSet/>
      <dgm:spPr/>
      <dgm:t>
        <a:bodyPr/>
        <a:lstStyle/>
        <a:p>
          <a:endParaRPr lang="en-US"/>
        </a:p>
      </dgm:t>
    </dgm:pt>
    <dgm:pt modelId="{5670A9B4-EF79-4194-B2F8-D0D0B5D9F166}" type="sibTrans" cxnId="{2A678D74-5D28-4772-9694-380BDCB05326}">
      <dgm:prSet/>
      <dgm:spPr/>
      <dgm:t>
        <a:bodyPr/>
        <a:lstStyle/>
        <a:p>
          <a:endParaRPr lang="en-US"/>
        </a:p>
      </dgm:t>
    </dgm:pt>
    <dgm:pt modelId="{BDA71D6A-C3D1-411E-9EAC-6386FFEE52C2}" type="pres">
      <dgm:prSet presAssocID="{B3E39A80-D6B7-4E26-B22E-327D37299CB1}" presName="Name0" presStyleCnt="0">
        <dgm:presLayoutVars>
          <dgm:dir/>
          <dgm:resizeHandles val="exact"/>
        </dgm:presLayoutVars>
      </dgm:prSet>
      <dgm:spPr/>
    </dgm:pt>
    <dgm:pt modelId="{0B2273E3-B9E3-4A02-93CF-275511BE0699}" type="pres">
      <dgm:prSet presAssocID="{F4DCAFF9-3CD8-4192-92EC-2050EBC96D81}" presName="composite" presStyleCnt="0"/>
      <dgm:spPr/>
    </dgm:pt>
    <dgm:pt modelId="{367DAC4B-08E7-4BA7-A970-D0115453FB5A}" type="pres">
      <dgm:prSet presAssocID="{F4DCAFF9-3CD8-4192-92EC-2050EBC96D81}" presName="rect1" presStyleLbl="bgShp" presStyleIdx="0" presStyleCnt="1" custScaleX="100000" custScaleY="158710" custLinFactNeighborX="-5839" custLinFactNeighborY="589"/>
      <dgm:spPr>
        <a:effectLst/>
      </dgm:spPr>
    </dgm:pt>
    <dgm:pt modelId="{7AC81859-B11C-4EE9-8379-B9AF70890D88}" type="pres">
      <dgm:prSet presAssocID="{F4DCAFF9-3CD8-4192-92EC-2050EBC96D81}" presName="rect2" presStyleLbl="trBgShp" presStyleIdx="0" presStyleCnt="1">
        <dgm:presLayoutVars>
          <dgm:bulletEnabled val="1"/>
        </dgm:presLayoutVars>
      </dgm:prSet>
      <dgm:spPr/>
    </dgm:pt>
  </dgm:ptLst>
  <dgm:cxnLst>
    <dgm:cxn modelId="{1C9EE125-41CB-4571-867E-6D775325AD6B}" type="presOf" srcId="{F4DCAFF9-3CD8-4192-92EC-2050EBC96D81}" destId="{7AC81859-B11C-4EE9-8379-B9AF70890D88}" srcOrd="0" destOrd="0" presId="urn:microsoft.com/office/officeart/2008/layout/BendingPictureSemiTransparentText"/>
    <dgm:cxn modelId="{2A678D74-5D28-4772-9694-380BDCB05326}" srcId="{B3E39A80-D6B7-4E26-B22E-327D37299CB1}" destId="{F4DCAFF9-3CD8-4192-92EC-2050EBC96D81}" srcOrd="0" destOrd="0" parTransId="{896C2910-71E4-4E18-81DA-428510306E45}" sibTransId="{5670A9B4-EF79-4194-B2F8-D0D0B5D9F166}"/>
    <dgm:cxn modelId="{7B8644D4-B341-4FA7-9C34-490971FBB10A}" type="presOf" srcId="{B3E39A80-D6B7-4E26-B22E-327D37299CB1}" destId="{BDA71D6A-C3D1-411E-9EAC-6386FFEE52C2}" srcOrd="0" destOrd="0" presId="urn:microsoft.com/office/officeart/2008/layout/BendingPictureSemiTransparentText"/>
    <dgm:cxn modelId="{4C94DDB1-804D-49EC-B01C-CA31556D37A6}" type="presParOf" srcId="{BDA71D6A-C3D1-411E-9EAC-6386FFEE52C2}" destId="{0B2273E3-B9E3-4A02-93CF-275511BE0699}" srcOrd="0" destOrd="0" presId="urn:microsoft.com/office/officeart/2008/layout/BendingPictureSemiTransparentText"/>
    <dgm:cxn modelId="{A6B61D0B-3871-4456-8809-5D14E792D35B}" type="presParOf" srcId="{0B2273E3-B9E3-4A02-93CF-275511BE0699}" destId="{367DAC4B-08E7-4BA7-A970-D0115453FB5A}" srcOrd="0" destOrd="0" presId="urn:microsoft.com/office/officeart/2008/layout/BendingPictureSemiTransparentText"/>
    <dgm:cxn modelId="{1F5E7183-0A30-4827-8330-4A7EB21192EB}" type="presParOf" srcId="{0B2273E3-B9E3-4A02-93CF-275511BE0699}" destId="{7AC81859-B11C-4EE9-8379-B9AF70890D88}" srcOrd="1" destOrd="0" presId="urn:microsoft.com/office/officeart/2008/layout/BendingPictureSemiTransparentText"/>
  </dgm:cxnLst>
  <dgm:bg>
    <a:effectLst>
      <a:outerShdw blurRad="50800" dist="38100" dir="5400000" algn="t" rotWithShape="0">
        <a:prstClr val="black">
          <a:alpha val="40000"/>
        </a:prstClr>
      </a:outerShdw>
    </a:effect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3E39A80-D6B7-4E26-B22E-327D37299CB1}" type="doc">
      <dgm:prSet loTypeId="urn:microsoft.com/office/officeart/2008/layout/BendingPictureSemiTransparentText" loCatId="picture" qsTypeId="urn:microsoft.com/office/officeart/2005/8/quickstyle/simple1" qsCatId="simple" csTypeId="urn:microsoft.com/office/officeart/2005/8/colors/accent1_2" csCatId="accent1" phldr="1"/>
      <dgm:spPr/>
      <dgm:t>
        <a:bodyPr/>
        <a:lstStyle/>
        <a:p>
          <a:endParaRPr lang="en-US"/>
        </a:p>
      </dgm:t>
    </dgm:pt>
    <dgm:pt modelId="{F4DCAFF9-3CD8-4192-92EC-2050EBC96D81}">
      <dgm:prSet phldrT="[Text]"/>
      <dgm:spPr>
        <a:noFill/>
      </dgm:spPr>
      <dgm:t>
        <a:bodyPr/>
        <a:lstStyle/>
        <a:p>
          <a:endParaRPr lang="en-US" dirty="0"/>
        </a:p>
      </dgm:t>
    </dgm:pt>
    <dgm:pt modelId="{896C2910-71E4-4E18-81DA-428510306E45}" type="parTrans" cxnId="{2A678D74-5D28-4772-9694-380BDCB05326}">
      <dgm:prSet/>
      <dgm:spPr/>
      <dgm:t>
        <a:bodyPr/>
        <a:lstStyle/>
        <a:p>
          <a:endParaRPr lang="en-US"/>
        </a:p>
      </dgm:t>
    </dgm:pt>
    <dgm:pt modelId="{5670A9B4-EF79-4194-B2F8-D0D0B5D9F166}" type="sibTrans" cxnId="{2A678D74-5D28-4772-9694-380BDCB05326}">
      <dgm:prSet/>
      <dgm:spPr/>
      <dgm:t>
        <a:bodyPr/>
        <a:lstStyle/>
        <a:p>
          <a:endParaRPr lang="en-US"/>
        </a:p>
      </dgm:t>
    </dgm:pt>
    <dgm:pt modelId="{BDA71D6A-C3D1-411E-9EAC-6386FFEE52C2}" type="pres">
      <dgm:prSet presAssocID="{B3E39A80-D6B7-4E26-B22E-327D37299CB1}" presName="Name0" presStyleCnt="0">
        <dgm:presLayoutVars>
          <dgm:dir/>
          <dgm:resizeHandles val="exact"/>
        </dgm:presLayoutVars>
      </dgm:prSet>
      <dgm:spPr/>
    </dgm:pt>
    <dgm:pt modelId="{0B2273E3-B9E3-4A02-93CF-275511BE0699}" type="pres">
      <dgm:prSet presAssocID="{F4DCAFF9-3CD8-4192-92EC-2050EBC96D81}" presName="composite" presStyleCnt="0"/>
      <dgm:spPr/>
    </dgm:pt>
    <dgm:pt modelId="{367DAC4B-08E7-4BA7-A970-D0115453FB5A}" type="pres">
      <dgm:prSet presAssocID="{F4DCAFF9-3CD8-4192-92EC-2050EBC96D81}" presName="rect1" presStyleLbl="bgShp" presStyleIdx="0" presStyleCnt="1" custScaleX="310111" custScaleY="346531" custLinFactY="41887" custLinFactNeighborX="22597" custLinFactNeighborY="100000"/>
      <dgm:spPr>
        <a:effectLst/>
      </dgm:spPr>
    </dgm:pt>
    <dgm:pt modelId="{7AC81859-B11C-4EE9-8379-B9AF70890D88}" type="pres">
      <dgm:prSet presAssocID="{F4DCAFF9-3CD8-4192-92EC-2050EBC96D81}" presName="rect2" presStyleLbl="trBgShp" presStyleIdx="0" presStyleCnt="1">
        <dgm:presLayoutVars>
          <dgm:bulletEnabled val="1"/>
        </dgm:presLayoutVars>
      </dgm:prSet>
      <dgm:spPr/>
    </dgm:pt>
  </dgm:ptLst>
  <dgm:cxnLst>
    <dgm:cxn modelId="{D8907314-5635-4266-9904-0CB965AB7600}" type="presOf" srcId="{B3E39A80-D6B7-4E26-B22E-327D37299CB1}" destId="{BDA71D6A-C3D1-411E-9EAC-6386FFEE52C2}" srcOrd="0" destOrd="0" presId="urn:microsoft.com/office/officeart/2008/layout/BendingPictureSemiTransparentText"/>
    <dgm:cxn modelId="{2A678D74-5D28-4772-9694-380BDCB05326}" srcId="{B3E39A80-D6B7-4E26-B22E-327D37299CB1}" destId="{F4DCAFF9-3CD8-4192-92EC-2050EBC96D81}" srcOrd="0" destOrd="0" parTransId="{896C2910-71E4-4E18-81DA-428510306E45}" sibTransId="{5670A9B4-EF79-4194-B2F8-D0D0B5D9F166}"/>
    <dgm:cxn modelId="{1D50F4F2-856E-4DB5-986A-60DFC45E11D7}" type="presOf" srcId="{F4DCAFF9-3CD8-4192-92EC-2050EBC96D81}" destId="{7AC81859-B11C-4EE9-8379-B9AF70890D88}" srcOrd="0" destOrd="0" presId="urn:microsoft.com/office/officeart/2008/layout/BendingPictureSemiTransparentText"/>
    <dgm:cxn modelId="{DB9ED45B-EF57-4F27-8024-3ED95479D97D}" type="presParOf" srcId="{BDA71D6A-C3D1-411E-9EAC-6386FFEE52C2}" destId="{0B2273E3-B9E3-4A02-93CF-275511BE0699}" srcOrd="0" destOrd="0" presId="urn:microsoft.com/office/officeart/2008/layout/BendingPictureSemiTransparentText"/>
    <dgm:cxn modelId="{065284FC-FE92-45BE-B90D-9ACEFD10204A}" type="presParOf" srcId="{0B2273E3-B9E3-4A02-93CF-275511BE0699}" destId="{367DAC4B-08E7-4BA7-A970-D0115453FB5A}" srcOrd="0" destOrd="0" presId="urn:microsoft.com/office/officeart/2008/layout/BendingPictureSemiTransparentText"/>
    <dgm:cxn modelId="{D2A98FB2-A123-4945-8805-A3BA2FA13392}" type="presParOf" srcId="{0B2273E3-B9E3-4A02-93CF-275511BE0699}" destId="{7AC81859-B11C-4EE9-8379-B9AF70890D88}" srcOrd="1" destOrd="0" presId="urn:microsoft.com/office/officeart/2008/layout/BendingPictureSemiTransparentText"/>
  </dgm:cxnLst>
  <dgm:bg>
    <a:effectLst>
      <a:outerShdw blurRad="50800" dist="38100" dir="5400000" algn="t" rotWithShape="0">
        <a:prstClr val="black">
          <a:alpha val="40000"/>
        </a:prstClr>
      </a:outerShdw>
    </a:effect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7DAC4B-08E7-4BA7-A970-D0115453FB5A}">
      <dsp:nvSpPr>
        <dsp:cNvPr id="0" name=""/>
        <dsp:cNvSpPr/>
      </dsp:nvSpPr>
      <dsp:spPr>
        <a:xfrm>
          <a:off x="0" y="613"/>
          <a:ext cx="1440742" cy="1959888"/>
        </a:xfrm>
        <a:prstGeom prst="rect">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AC81859-B11C-4EE9-8379-B9AF70890D88}">
      <dsp:nvSpPr>
        <dsp:cNvPr id="0" name=""/>
        <dsp:cNvSpPr/>
      </dsp:nvSpPr>
      <dsp:spPr>
        <a:xfrm>
          <a:off x="3164" y="1227228"/>
          <a:ext cx="1440742" cy="296372"/>
        </a:xfrm>
        <a:prstGeom prst="rect">
          <a:avLst/>
        </a:prstGeom>
        <a:noFill/>
        <a:ln>
          <a:noFill/>
        </a:ln>
        <a:effectLst/>
      </dsp:spPr>
      <dsp:style>
        <a:lnRef idx="0">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666750">
            <a:lnSpc>
              <a:spcPct val="90000"/>
            </a:lnSpc>
            <a:spcBef>
              <a:spcPct val="0"/>
            </a:spcBef>
            <a:spcAft>
              <a:spcPct val="35000"/>
            </a:spcAft>
            <a:buNone/>
          </a:pPr>
          <a:endParaRPr lang="en-US" sz="1500" kern="1200" dirty="0"/>
        </a:p>
      </dsp:txBody>
      <dsp:txXfrm>
        <a:off x="3164" y="1227228"/>
        <a:ext cx="1440742" cy="2963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7DAC4B-08E7-4BA7-A970-D0115453FB5A}">
      <dsp:nvSpPr>
        <dsp:cNvPr id="0" name=""/>
        <dsp:cNvSpPr/>
      </dsp:nvSpPr>
      <dsp:spPr>
        <a:xfrm>
          <a:off x="1359" y="683307"/>
          <a:ext cx="1405342" cy="1346008"/>
        </a:xfrm>
        <a:prstGeom prst="rect">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AC81859-B11C-4EE9-8379-B9AF70890D88}">
      <dsp:nvSpPr>
        <dsp:cNvPr id="0" name=""/>
        <dsp:cNvSpPr/>
      </dsp:nvSpPr>
      <dsp:spPr>
        <a:xfrm>
          <a:off x="476763" y="1092342"/>
          <a:ext cx="453174" cy="93221"/>
        </a:xfrm>
        <a:prstGeom prst="rect">
          <a:avLst/>
        </a:prstGeom>
        <a:noFill/>
        <a:ln>
          <a:noFill/>
        </a:ln>
        <a:effectLst/>
      </dsp:spPr>
      <dsp:style>
        <a:lnRef idx="0">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476763" y="1092342"/>
        <a:ext cx="453174" cy="93221"/>
      </dsp:txXfrm>
    </dsp:sp>
  </dsp:spTree>
</dsp:drawing>
</file>

<file path=ppt/diagrams/layout1.xml><?xml version="1.0" encoding="utf-8"?>
<dgm:layoutDef xmlns:dgm="http://schemas.openxmlformats.org/drawingml/2006/diagram" xmlns:a="http://schemas.openxmlformats.org/drawingml/2006/main" uniqueId="urn:microsoft.com/office/officeart/2008/layout/BendingPictureSemiTransparentText">
  <dgm:title val=""/>
  <dgm:desc val=""/>
  <dgm:catLst>
    <dgm:cat type="picture" pri="7000"/>
    <dgm:cat type="pictureconvert" pri="7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19"/>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1667"/>
        </dgm:alg>
        <dgm:shape xmlns:r="http://schemas.openxmlformats.org/officeDocument/2006/relationships" r:blip="">
          <dgm:adjLst/>
        </dgm:shape>
        <dgm:constrLst>
          <dgm:constr type="l" for="ch" forName="rect1" refType="w" fact="0"/>
          <dgm:constr type="t" for="ch" forName="rect1" refType="h" fact="0"/>
          <dgm:constr type="w" for="ch" forName="rect1" refType="w"/>
          <dgm:constr type="h" for="ch" forName="rect1" refType="h"/>
          <dgm:constr type="l" for="ch" forName="rect2" refType="w" fact="0"/>
          <dgm:constr type="t" for="ch" forName="rect2" refType="h" fact="0.7"/>
          <dgm:constr type="w" for="ch" forName="rect2" refType="w"/>
          <dgm:constr type="h" for="ch" forName="rect2" refType="h" fact="0.24"/>
        </dgm:constrLst>
        <dgm:layoutNode name="rect1" styleLbl="bgShp">
          <dgm:alg type="sp"/>
          <dgm:shape xmlns:r="http://schemas.openxmlformats.org/officeDocument/2006/relationships" type="rect" r:blip="" blipPhldr="1">
            <dgm:adjLst/>
          </dgm:shape>
          <dgm:presOf/>
        </dgm:layoutNode>
        <dgm:layoutNode name="rect2" styleLbl="trBgShp">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BendingPictureSemiTransparentText">
  <dgm:title val=""/>
  <dgm:desc val=""/>
  <dgm:catLst>
    <dgm:cat type="picture" pri="7000"/>
    <dgm:cat type="pictureconvert" pri="7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19"/>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1667"/>
        </dgm:alg>
        <dgm:shape xmlns:r="http://schemas.openxmlformats.org/officeDocument/2006/relationships" r:blip="">
          <dgm:adjLst/>
        </dgm:shape>
        <dgm:constrLst>
          <dgm:constr type="l" for="ch" forName="rect1" refType="w" fact="0"/>
          <dgm:constr type="t" for="ch" forName="rect1" refType="h" fact="0"/>
          <dgm:constr type="w" for="ch" forName="rect1" refType="w"/>
          <dgm:constr type="h" for="ch" forName="rect1" refType="h"/>
          <dgm:constr type="l" for="ch" forName="rect2" refType="w" fact="0"/>
          <dgm:constr type="t" for="ch" forName="rect2" refType="h" fact="0.7"/>
          <dgm:constr type="w" for="ch" forName="rect2" refType="w"/>
          <dgm:constr type="h" for="ch" forName="rect2" refType="h" fact="0.24"/>
        </dgm:constrLst>
        <dgm:layoutNode name="rect1" styleLbl="bgShp">
          <dgm:alg type="sp"/>
          <dgm:shape xmlns:r="http://schemas.openxmlformats.org/officeDocument/2006/relationships" type="rect" r:blip="" blipPhldr="1">
            <dgm:adjLst/>
          </dgm:shape>
          <dgm:presOf/>
        </dgm:layoutNode>
        <dgm:layoutNode name="rect2" styleLbl="trBgShp">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0.09102</cdr:x>
      <cdr:y>0.83856</cdr:y>
    </cdr:from>
    <cdr:to>
      <cdr:x>0.30948</cdr:x>
      <cdr:y>1</cdr:y>
    </cdr:to>
    <cdr:sp macro="" textlink="">
      <cdr:nvSpPr>
        <cdr:cNvPr id="4" name="Arrow: Left 3">
          <a:extLst xmlns:a="http://schemas.openxmlformats.org/drawingml/2006/main">
            <a:ext uri="{FF2B5EF4-FFF2-40B4-BE49-F238E27FC236}">
              <a16:creationId xmlns:a16="http://schemas.microsoft.com/office/drawing/2014/main" id="{0670EB89-FE0E-4D2D-AA4D-3CA260E4A44E}"/>
            </a:ext>
          </a:extLst>
        </cdr:cNvPr>
        <cdr:cNvSpPr/>
      </cdr:nvSpPr>
      <cdr:spPr>
        <a:xfrm xmlns:a="http://schemas.openxmlformats.org/drawingml/2006/main">
          <a:off x="460359" y="2803537"/>
          <a:ext cx="1104921" cy="539738"/>
        </a:xfrm>
        <a:prstGeom xmlns:a="http://schemas.openxmlformats.org/drawingml/2006/main" prst="leftArrow">
          <a:avLst/>
        </a:prstGeom>
        <a:ln xmlns:a="http://schemas.openxmlformats.org/drawingml/2006/main">
          <a:solidFill>
            <a:srgbClr val="00B0F0"/>
          </a:solidFill>
        </a:ln>
      </cdr:spPr>
      <cdr:style>
        <a:lnRef xmlns:a="http://schemas.openxmlformats.org/drawingml/2006/main" idx="0">
          <a:schemeClr val="accent5"/>
        </a:lnRef>
        <a:fillRef xmlns:a="http://schemas.openxmlformats.org/drawingml/2006/main" idx="3">
          <a:schemeClr val="accent5"/>
        </a:fillRef>
        <a:effectRef xmlns:a="http://schemas.openxmlformats.org/drawingml/2006/main" idx="3">
          <a:schemeClr val="accent5"/>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n-US" sz="1200" b="0" dirty="0">
              <a:latin typeface="Trade Gothic LT Pro"/>
            </a:rPr>
            <a:t>Pre-COVID</a:t>
          </a:r>
        </a:p>
      </cdr:txBody>
    </cdr:sp>
  </cdr:relSizeAnchor>
  <cdr:relSizeAnchor xmlns:cdr="http://schemas.openxmlformats.org/drawingml/2006/chartDrawing">
    <cdr:from>
      <cdr:x>0.64506</cdr:x>
      <cdr:y>0.84701</cdr:y>
    </cdr:from>
    <cdr:to>
      <cdr:x>0.95391</cdr:x>
      <cdr:y>1</cdr:y>
    </cdr:to>
    <cdr:sp macro="" textlink="">
      <cdr:nvSpPr>
        <cdr:cNvPr id="5" name="Arrow: Right 4">
          <a:extLst xmlns:a="http://schemas.openxmlformats.org/drawingml/2006/main">
            <a:ext uri="{FF2B5EF4-FFF2-40B4-BE49-F238E27FC236}">
              <a16:creationId xmlns:a16="http://schemas.microsoft.com/office/drawing/2014/main" id="{8835F5A1-AA8B-47DC-84AD-318632AD66E4}"/>
            </a:ext>
          </a:extLst>
        </cdr:cNvPr>
        <cdr:cNvSpPr/>
      </cdr:nvSpPr>
      <cdr:spPr>
        <a:xfrm xmlns:a="http://schemas.openxmlformats.org/drawingml/2006/main">
          <a:off x="3262570" y="2831783"/>
          <a:ext cx="1562094" cy="511492"/>
        </a:xfrm>
        <a:prstGeom xmlns:a="http://schemas.openxmlformats.org/drawingml/2006/main" prst="rightArrow">
          <a:avLst/>
        </a:prstGeom>
        <a:ln xmlns:a="http://schemas.openxmlformats.org/drawingml/2006/main"/>
      </cdr:spPr>
      <cdr:style>
        <a:lnRef xmlns:a="http://schemas.openxmlformats.org/drawingml/2006/main" idx="0">
          <a:schemeClr val="accent3"/>
        </a:lnRef>
        <a:fillRef xmlns:a="http://schemas.openxmlformats.org/drawingml/2006/main" idx="3">
          <a:schemeClr val="accent3"/>
        </a:fillRef>
        <a:effectRef xmlns:a="http://schemas.openxmlformats.org/drawingml/2006/main" idx="3">
          <a:schemeClr val="accent3"/>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n-US" sz="1200" b="0" dirty="0">
              <a:latin typeface="Trade Gothic LT Pro"/>
            </a:rPr>
            <a:t>COVID Recovery</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D60746-D78F-4DBE-9645-8A219B86D604}" type="datetimeFigureOut">
              <a:rPr lang="en-US" smtClean="0"/>
              <a:t>6/15/2020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5E3646-3B71-43FD-9896-EE806829FF26}" type="slidenum">
              <a:rPr lang="en-US" smtClean="0"/>
              <a:t>‹#›</a:t>
            </a:fld>
            <a:endParaRPr lang="en-US" dirty="0"/>
          </a:p>
        </p:txBody>
      </p:sp>
    </p:spTree>
    <p:extLst>
      <p:ext uri="{BB962C8B-B14F-4D97-AF65-F5344CB8AC3E}">
        <p14:creationId xmlns:p14="http://schemas.microsoft.com/office/powerpoint/2010/main" val="23929609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45E3646-3B71-43FD-9896-EE806829FF26}" type="slidenum">
              <a:rPr lang="en-US" smtClean="0"/>
              <a:t>12</a:t>
            </a:fld>
            <a:endParaRPr lang="en-US" dirty="0"/>
          </a:p>
        </p:txBody>
      </p:sp>
    </p:spTree>
    <p:extLst>
      <p:ext uri="{BB962C8B-B14F-4D97-AF65-F5344CB8AC3E}">
        <p14:creationId xmlns:p14="http://schemas.microsoft.com/office/powerpoint/2010/main" val="12589588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Master" Target="../slideMasters/slideMaster1.xml"/><Relationship Id="rId1" Type="http://schemas.openxmlformats.org/officeDocument/2006/relationships/themeOverride" Target="../theme/themeOverride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Master" Target="../slideMasters/slideMaster1.xml"/><Relationship Id="rId1" Type="http://schemas.openxmlformats.org/officeDocument/2006/relationships/themeOverride" Target="../theme/themeOverride2.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Master" Target="../slideMasters/slideMaster1.xml"/><Relationship Id="rId1" Type="http://schemas.openxmlformats.org/officeDocument/2006/relationships/themeOverride" Target="../theme/themeOverride3.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Master" Target="../slideMasters/slideMaster1.xml"/><Relationship Id="rId1" Type="http://schemas.openxmlformats.org/officeDocument/2006/relationships/themeOverride" Target="../theme/themeOverride4.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Master" Target="../slideMasters/slideMaster1.xml"/><Relationship Id="rId1" Type="http://schemas.openxmlformats.org/officeDocument/2006/relationships/themeOverride" Target="../theme/themeOverride5.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Master" Target="../slideMasters/slideMaster1.xml"/><Relationship Id="rId1" Type="http://schemas.openxmlformats.org/officeDocument/2006/relationships/themeOverride" Target="../theme/themeOverride6.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p:spTree>
      <p:nvGrpSpPr>
        <p:cNvPr id="1" name=""/>
        <p:cNvGrpSpPr/>
        <p:nvPr/>
      </p:nvGrpSpPr>
      <p:grpSpPr>
        <a:xfrm>
          <a:off x="0" y="0"/>
          <a:ext cx="0" cy="0"/>
          <a:chOff x="0" y="0"/>
          <a:chExt cx="0" cy="0"/>
        </a:xfrm>
      </p:grpSpPr>
    </p:spTree>
    <p:extLst>
      <p:ext uri="{BB962C8B-B14F-4D97-AF65-F5344CB8AC3E}">
        <p14:creationId xmlns:p14="http://schemas.microsoft.com/office/powerpoint/2010/main" val="836408962"/>
      </p:ext>
    </p:extLst>
  </p:cSld>
  <p:clrMapOvr>
    <a:masterClrMapping/>
  </p:clrMapOvr>
  <p:transition spd="slow">
    <p:push/>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_ABOUT">
    <p:bg>
      <p:bgPr>
        <a:blipFill dpi="0" rotWithShape="1">
          <a:blip r:embed="rId3">
            <a:alphaModFix amt="35000"/>
            <a:lum/>
          </a:blip>
          <a:srcRect/>
          <a:stretch>
            <a:fillRect/>
          </a:stretch>
        </a:blip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1F421A2C-CA2C-0440-92B0-231459A4354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4790" y="176592"/>
            <a:ext cx="2659132" cy="412315"/>
          </a:xfrm>
          <a:prstGeom prst="rect">
            <a:avLst/>
          </a:prstGeom>
        </p:spPr>
      </p:pic>
      <p:sp>
        <p:nvSpPr>
          <p:cNvPr id="11" name="Rectangle 10">
            <a:extLst>
              <a:ext uri="{FF2B5EF4-FFF2-40B4-BE49-F238E27FC236}">
                <a16:creationId xmlns:a16="http://schemas.microsoft.com/office/drawing/2014/main" id="{E65A7448-624C-41E8-93E3-DFC2B0E31F65}"/>
              </a:ext>
            </a:extLst>
          </p:cNvPr>
          <p:cNvSpPr/>
          <p:nvPr/>
        </p:nvSpPr>
        <p:spPr>
          <a:xfrm>
            <a:off x="5016796" y="-5619"/>
            <a:ext cx="953648" cy="765498"/>
          </a:xfrm>
          <a:prstGeom prst="rect">
            <a:avLst/>
          </a:prstGeom>
          <a:solidFill>
            <a:srgbClr val="009C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s-MY"/>
          </a:p>
        </p:txBody>
      </p:sp>
      <p:sp>
        <p:nvSpPr>
          <p:cNvPr id="14" name="TextBox 13">
            <a:extLst>
              <a:ext uri="{FF2B5EF4-FFF2-40B4-BE49-F238E27FC236}">
                <a16:creationId xmlns:a16="http://schemas.microsoft.com/office/drawing/2014/main" id="{2C22AF0B-CB0B-4033-98FF-CBF34F9C245A}"/>
              </a:ext>
            </a:extLst>
          </p:cNvPr>
          <p:cNvSpPr txBox="1"/>
          <p:nvPr/>
        </p:nvSpPr>
        <p:spPr>
          <a:xfrm>
            <a:off x="5970443" y="207354"/>
            <a:ext cx="1602937" cy="261610"/>
          </a:xfrm>
          <a:prstGeom prst="rect">
            <a:avLst/>
          </a:prstGeom>
          <a:noFill/>
          <a:ln>
            <a:noFill/>
          </a:ln>
        </p:spPr>
        <p:txBody>
          <a:bodyPr wrap="square" rtlCol="0">
            <a:spAutoFit/>
          </a:bodyPr>
          <a:lstStyle/>
          <a:p>
            <a:pPr algn="ctr"/>
            <a:r>
              <a:rPr lang="en-US" sz="1100" b="0" i="0" baseline="0" dirty="0">
                <a:solidFill>
                  <a:schemeClr val="tx1"/>
                </a:solidFill>
                <a:latin typeface="Trade Gothic LT Pro Light" panose="020B0403040303020004" pitchFamily="34" charset="77"/>
                <a:cs typeface="Segoe UI" pitchFamily="34" charset="0"/>
              </a:rPr>
              <a:t>FORECAST SOLUTIONS</a:t>
            </a:r>
            <a:endParaRPr lang="en-US" sz="300" b="0" i="0" dirty="0">
              <a:solidFill>
                <a:schemeClr val="tx1"/>
              </a:solidFill>
              <a:latin typeface="Trade Gothic LT Pro Light" panose="020B0403040303020004" pitchFamily="34" charset="77"/>
              <a:cs typeface="Segoe UI" pitchFamily="34" charset="0"/>
            </a:endParaRPr>
          </a:p>
        </p:txBody>
      </p:sp>
      <p:sp>
        <p:nvSpPr>
          <p:cNvPr id="15" name="TextBox 14">
            <a:extLst>
              <a:ext uri="{FF2B5EF4-FFF2-40B4-BE49-F238E27FC236}">
                <a16:creationId xmlns:a16="http://schemas.microsoft.com/office/drawing/2014/main" id="{E5249D23-4523-463F-AFF6-B8E959C7E38D}"/>
              </a:ext>
            </a:extLst>
          </p:cNvPr>
          <p:cNvSpPr txBox="1"/>
          <p:nvPr/>
        </p:nvSpPr>
        <p:spPr>
          <a:xfrm>
            <a:off x="5042538" y="211322"/>
            <a:ext cx="882101" cy="261610"/>
          </a:xfrm>
          <a:prstGeom prst="rect">
            <a:avLst/>
          </a:prstGeom>
          <a:noFill/>
          <a:ln>
            <a:noFill/>
          </a:ln>
        </p:spPr>
        <p:txBody>
          <a:bodyPr wrap="square" rtlCol="0">
            <a:spAutoFit/>
          </a:bodyPr>
          <a:lstStyle/>
          <a:p>
            <a:pPr algn="ctr"/>
            <a:r>
              <a:rPr lang="en-US" sz="1100" b="0" i="0" dirty="0">
                <a:solidFill>
                  <a:schemeClr val="tx1"/>
                </a:solidFill>
                <a:latin typeface="Trade Gothic LT Pro Light" panose="020B0403040303020004" pitchFamily="34" charset="77"/>
                <a:cs typeface="Segoe UI" pitchFamily="34" charset="0"/>
              </a:rPr>
              <a:t>ABOUT</a:t>
            </a:r>
            <a:endParaRPr lang="en-US" sz="300" b="0" i="0" dirty="0">
              <a:solidFill>
                <a:schemeClr val="tx1"/>
              </a:solidFill>
              <a:latin typeface="Trade Gothic LT Pro Light" panose="020B0403040303020004" pitchFamily="34" charset="77"/>
              <a:cs typeface="Segoe UI" pitchFamily="34" charset="0"/>
            </a:endParaRPr>
          </a:p>
        </p:txBody>
      </p:sp>
      <p:sp>
        <p:nvSpPr>
          <p:cNvPr id="16" name="TextBox 15">
            <a:extLst>
              <a:ext uri="{FF2B5EF4-FFF2-40B4-BE49-F238E27FC236}">
                <a16:creationId xmlns:a16="http://schemas.microsoft.com/office/drawing/2014/main" id="{3C5A67B8-FC64-4FB6-BDB8-BAE82A5F90F2}"/>
              </a:ext>
            </a:extLst>
          </p:cNvPr>
          <p:cNvSpPr txBox="1"/>
          <p:nvPr/>
        </p:nvSpPr>
        <p:spPr>
          <a:xfrm>
            <a:off x="7573380" y="217321"/>
            <a:ext cx="1087409" cy="261610"/>
          </a:xfrm>
          <a:prstGeom prst="rect">
            <a:avLst/>
          </a:prstGeom>
          <a:noFill/>
          <a:ln>
            <a:noFill/>
          </a:ln>
        </p:spPr>
        <p:txBody>
          <a:bodyPr wrap="square" rtlCol="0">
            <a:spAutoFit/>
          </a:bodyPr>
          <a:lstStyle/>
          <a:p>
            <a:pPr algn="ctr"/>
            <a:r>
              <a:rPr lang="en-US" sz="1100" b="0" i="0" dirty="0">
                <a:solidFill>
                  <a:schemeClr val="tx1"/>
                </a:solidFill>
                <a:latin typeface="Trade Gothic LT Pro Light" panose="020B0403040303020004" pitchFamily="34" charset="77"/>
                <a:cs typeface="Segoe UI" pitchFamily="34" charset="0"/>
              </a:rPr>
              <a:t>OFF-HIGHWAY</a:t>
            </a:r>
            <a:endParaRPr lang="en-US" sz="300" b="0" i="0" dirty="0">
              <a:solidFill>
                <a:schemeClr val="tx1"/>
              </a:solidFill>
              <a:latin typeface="Trade Gothic LT Pro Light" panose="020B0403040303020004" pitchFamily="34" charset="77"/>
              <a:cs typeface="Segoe UI" pitchFamily="34" charset="0"/>
            </a:endParaRPr>
          </a:p>
        </p:txBody>
      </p:sp>
      <p:sp>
        <p:nvSpPr>
          <p:cNvPr id="17" name="TextBox 16">
            <a:extLst>
              <a:ext uri="{FF2B5EF4-FFF2-40B4-BE49-F238E27FC236}">
                <a16:creationId xmlns:a16="http://schemas.microsoft.com/office/drawing/2014/main" id="{E6C6EDAA-A579-4E94-89BD-56B2D3B69F8F}"/>
              </a:ext>
            </a:extLst>
          </p:cNvPr>
          <p:cNvSpPr txBox="1"/>
          <p:nvPr/>
        </p:nvSpPr>
        <p:spPr>
          <a:xfrm>
            <a:off x="8686532" y="217321"/>
            <a:ext cx="1142734"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AGRICULTURAL</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18" name="TextBox 17">
            <a:extLst>
              <a:ext uri="{FF2B5EF4-FFF2-40B4-BE49-F238E27FC236}">
                <a16:creationId xmlns:a16="http://schemas.microsoft.com/office/drawing/2014/main" id="{CF6C1A11-4273-4822-986C-37E46937A53D}"/>
              </a:ext>
            </a:extLst>
          </p:cNvPr>
          <p:cNvSpPr txBox="1"/>
          <p:nvPr/>
        </p:nvSpPr>
        <p:spPr>
          <a:xfrm>
            <a:off x="9782387" y="223991"/>
            <a:ext cx="1178572"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CONSTRUCTION</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23" name="TextBox 22">
            <a:extLst>
              <a:ext uri="{FF2B5EF4-FFF2-40B4-BE49-F238E27FC236}">
                <a16:creationId xmlns:a16="http://schemas.microsoft.com/office/drawing/2014/main" id="{84B37E2D-0950-486C-849D-BE584B3B8AEB}"/>
              </a:ext>
            </a:extLst>
          </p:cNvPr>
          <p:cNvSpPr txBox="1"/>
          <p:nvPr/>
        </p:nvSpPr>
        <p:spPr>
          <a:xfrm>
            <a:off x="11020895" y="217321"/>
            <a:ext cx="866888"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CONTACTS</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19" name="Rectangle 18">
            <a:extLst>
              <a:ext uri="{FF2B5EF4-FFF2-40B4-BE49-F238E27FC236}">
                <a16:creationId xmlns:a16="http://schemas.microsoft.com/office/drawing/2014/main" id="{70766F63-2C03-4BD5-879C-5B3693329185}"/>
              </a:ext>
            </a:extLst>
          </p:cNvPr>
          <p:cNvSpPr/>
          <p:nvPr/>
        </p:nvSpPr>
        <p:spPr>
          <a:xfrm>
            <a:off x="0" y="759879"/>
            <a:ext cx="12198350" cy="78321"/>
          </a:xfrm>
          <a:prstGeom prst="rect">
            <a:avLst/>
          </a:prstGeom>
          <a:solidFill>
            <a:srgbClr val="009C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19064760"/>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4_ABOUT">
    <p:bg>
      <p:bgPr>
        <a:blipFill dpi="0" rotWithShape="1">
          <a:blip r:embed="rId3">
            <a:alphaModFix amt="35000"/>
            <a:lum/>
          </a:blip>
          <a:srcRect/>
          <a:stretch>
            <a:fillRect/>
          </a:stretch>
        </a:blip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1F421A2C-CA2C-0440-92B0-231459A4354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4790" y="176592"/>
            <a:ext cx="2659132" cy="412315"/>
          </a:xfrm>
          <a:prstGeom prst="rect">
            <a:avLst/>
          </a:prstGeom>
        </p:spPr>
      </p:pic>
      <p:sp>
        <p:nvSpPr>
          <p:cNvPr id="11" name="Rectangle 10">
            <a:extLst>
              <a:ext uri="{FF2B5EF4-FFF2-40B4-BE49-F238E27FC236}">
                <a16:creationId xmlns:a16="http://schemas.microsoft.com/office/drawing/2014/main" id="{E65A7448-624C-41E8-93E3-DFC2B0E31F65}"/>
              </a:ext>
            </a:extLst>
          </p:cNvPr>
          <p:cNvSpPr/>
          <p:nvPr/>
        </p:nvSpPr>
        <p:spPr>
          <a:xfrm flipH="1">
            <a:off x="5970444" y="-5619"/>
            <a:ext cx="1602936" cy="765498"/>
          </a:xfrm>
          <a:prstGeom prst="rect">
            <a:avLst/>
          </a:prstGeom>
          <a:solidFill>
            <a:srgbClr val="009C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s-MY"/>
          </a:p>
        </p:txBody>
      </p:sp>
      <p:sp>
        <p:nvSpPr>
          <p:cNvPr id="14" name="TextBox 13">
            <a:extLst>
              <a:ext uri="{FF2B5EF4-FFF2-40B4-BE49-F238E27FC236}">
                <a16:creationId xmlns:a16="http://schemas.microsoft.com/office/drawing/2014/main" id="{2C22AF0B-CB0B-4033-98FF-CBF34F9C245A}"/>
              </a:ext>
            </a:extLst>
          </p:cNvPr>
          <p:cNvSpPr txBox="1"/>
          <p:nvPr/>
        </p:nvSpPr>
        <p:spPr>
          <a:xfrm>
            <a:off x="5970443" y="207354"/>
            <a:ext cx="1602937" cy="261610"/>
          </a:xfrm>
          <a:prstGeom prst="rect">
            <a:avLst/>
          </a:prstGeom>
          <a:noFill/>
          <a:ln>
            <a:noFill/>
          </a:ln>
        </p:spPr>
        <p:txBody>
          <a:bodyPr wrap="square" rtlCol="0">
            <a:spAutoFit/>
          </a:bodyPr>
          <a:lstStyle/>
          <a:p>
            <a:pPr algn="ctr"/>
            <a:r>
              <a:rPr lang="en-US" sz="1100" b="0" i="0" baseline="0" dirty="0">
                <a:solidFill>
                  <a:schemeClr val="tx1"/>
                </a:solidFill>
                <a:latin typeface="Trade Gothic LT Pro Light" panose="020B0403040303020004" pitchFamily="34" charset="77"/>
                <a:cs typeface="Segoe UI" pitchFamily="34" charset="0"/>
              </a:rPr>
              <a:t>FORECAST SOLUTIONS</a:t>
            </a:r>
            <a:endParaRPr lang="en-US" sz="300" b="0" i="0" dirty="0">
              <a:solidFill>
                <a:schemeClr val="tx1"/>
              </a:solidFill>
              <a:latin typeface="Trade Gothic LT Pro Light" panose="020B0403040303020004" pitchFamily="34" charset="77"/>
              <a:cs typeface="Segoe UI" pitchFamily="34" charset="0"/>
            </a:endParaRPr>
          </a:p>
        </p:txBody>
      </p:sp>
      <p:sp>
        <p:nvSpPr>
          <p:cNvPr id="15" name="TextBox 14">
            <a:extLst>
              <a:ext uri="{FF2B5EF4-FFF2-40B4-BE49-F238E27FC236}">
                <a16:creationId xmlns:a16="http://schemas.microsoft.com/office/drawing/2014/main" id="{E5249D23-4523-463F-AFF6-B8E959C7E38D}"/>
              </a:ext>
            </a:extLst>
          </p:cNvPr>
          <p:cNvSpPr txBox="1"/>
          <p:nvPr/>
        </p:nvSpPr>
        <p:spPr>
          <a:xfrm>
            <a:off x="5042538" y="211322"/>
            <a:ext cx="882101" cy="261610"/>
          </a:xfrm>
          <a:prstGeom prst="rect">
            <a:avLst/>
          </a:prstGeom>
          <a:noFill/>
          <a:ln>
            <a:noFill/>
          </a:ln>
        </p:spPr>
        <p:txBody>
          <a:bodyPr wrap="square" rtlCol="0">
            <a:spAutoFit/>
          </a:bodyPr>
          <a:lstStyle/>
          <a:p>
            <a:pPr algn="ctr"/>
            <a:r>
              <a:rPr lang="en-US" sz="1100" b="0" i="0" dirty="0">
                <a:solidFill>
                  <a:schemeClr val="tx1"/>
                </a:solidFill>
                <a:latin typeface="Trade Gothic LT Pro Light" panose="020B0403040303020004" pitchFamily="34" charset="77"/>
                <a:cs typeface="Segoe UI" pitchFamily="34" charset="0"/>
              </a:rPr>
              <a:t>ABOUT</a:t>
            </a:r>
            <a:endParaRPr lang="en-US" sz="300" b="0" i="0" dirty="0">
              <a:solidFill>
                <a:schemeClr val="tx1"/>
              </a:solidFill>
              <a:latin typeface="Trade Gothic LT Pro Light" panose="020B0403040303020004" pitchFamily="34" charset="77"/>
              <a:cs typeface="Segoe UI" pitchFamily="34" charset="0"/>
            </a:endParaRPr>
          </a:p>
        </p:txBody>
      </p:sp>
      <p:sp>
        <p:nvSpPr>
          <p:cNvPr id="16" name="TextBox 15">
            <a:extLst>
              <a:ext uri="{FF2B5EF4-FFF2-40B4-BE49-F238E27FC236}">
                <a16:creationId xmlns:a16="http://schemas.microsoft.com/office/drawing/2014/main" id="{3C5A67B8-FC64-4FB6-BDB8-BAE82A5F90F2}"/>
              </a:ext>
            </a:extLst>
          </p:cNvPr>
          <p:cNvSpPr txBox="1"/>
          <p:nvPr/>
        </p:nvSpPr>
        <p:spPr>
          <a:xfrm>
            <a:off x="7573380" y="217321"/>
            <a:ext cx="1087409" cy="261610"/>
          </a:xfrm>
          <a:prstGeom prst="rect">
            <a:avLst/>
          </a:prstGeom>
          <a:noFill/>
          <a:ln>
            <a:noFill/>
          </a:ln>
        </p:spPr>
        <p:txBody>
          <a:bodyPr wrap="square" rtlCol="0">
            <a:spAutoFit/>
          </a:bodyPr>
          <a:lstStyle/>
          <a:p>
            <a:pPr algn="ctr"/>
            <a:r>
              <a:rPr lang="en-US" sz="1100" b="0" i="0" dirty="0">
                <a:solidFill>
                  <a:schemeClr val="tx1"/>
                </a:solidFill>
                <a:latin typeface="Trade Gothic LT Pro Light" panose="020B0403040303020004" pitchFamily="34" charset="77"/>
                <a:cs typeface="Segoe UI" pitchFamily="34" charset="0"/>
              </a:rPr>
              <a:t>OFF-HIGHWAY</a:t>
            </a:r>
            <a:endParaRPr lang="en-US" sz="300" b="0" i="0" dirty="0">
              <a:solidFill>
                <a:schemeClr val="tx1"/>
              </a:solidFill>
              <a:latin typeface="Trade Gothic LT Pro Light" panose="020B0403040303020004" pitchFamily="34" charset="77"/>
              <a:cs typeface="Segoe UI" pitchFamily="34" charset="0"/>
            </a:endParaRPr>
          </a:p>
        </p:txBody>
      </p:sp>
      <p:sp>
        <p:nvSpPr>
          <p:cNvPr id="17" name="TextBox 16">
            <a:extLst>
              <a:ext uri="{FF2B5EF4-FFF2-40B4-BE49-F238E27FC236}">
                <a16:creationId xmlns:a16="http://schemas.microsoft.com/office/drawing/2014/main" id="{E6C6EDAA-A579-4E94-89BD-56B2D3B69F8F}"/>
              </a:ext>
            </a:extLst>
          </p:cNvPr>
          <p:cNvSpPr txBox="1"/>
          <p:nvPr/>
        </p:nvSpPr>
        <p:spPr>
          <a:xfrm>
            <a:off x="8686532" y="217321"/>
            <a:ext cx="1142734"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AGRICULTURAL</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18" name="TextBox 17">
            <a:extLst>
              <a:ext uri="{FF2B5EF4-FFF2-40B4-BE49-F238E27FC236}">
                <a16:creationId xmlns:a16="http://schemas.microsoft.com/office/drawing/2014/main" id="{CF6C1A11-4273-4822-986C-37E46937A53D}"/>
              </a:ext>
            </a:extLst>
          </p:cNvPr>
          <p:cNvSpPr txBox="1"/>
          <p:nvPr/>
        </p:nvSpPr>
        <p:spPr>
          <a:xfrm>
            <a:off x="9782387" y="223991"/>
            <a:ext cx="1178572"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CONSTRUCTION</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23" name="TextBox 22">
            <a:extLst>
              <a:ext uri="{FF2B5EF4-FFF2-40B4-BE49-F238E27FC236}">
                <a16:creationId xmlns:a16="http://schemas.microsoft.com/office/drawing/2014/main" id="{84B37E2D-0950-486C-849D-BE584B3B8AEB}"/>
              </a:ext>
            </a:extLst>
          </p:cNvPr>
          <p:cNvSpPr txBox="1"/>
          <p:nvPr/>
        </p:nvSpPr>
        <p:spPr>
          <a:xfrm>
            <a:off x="11020895" y="217321"/>
            <a:ext cx="866888"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CONTACTS</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19" name="Rectangle 18">
            <a:extLst>
              <a:ext uri="{FF2B5EF4-FFF2-40B4-BE49-F238E27FC236}">
                <a16:creationId xmlns:a16="http://schemas.microsoft.com/office/drawing/2014/main" id="{70766F63-2C03-4BD5-879C-5B3693329185}"/>
              </a:ext>
            </a:extLst>
          </p:cNvPr>
          <p:cNvSpPr/>
          <p:nvPr/>
        </p:nvSpPr>
        <p:spPr>
          <a:xfrm>
            <a:off x="0" y="759879"/>
            <a:ext cx="12198350" cy="78321"/>
          </a:xfrm>
          <a:prstGeom prst="rect">
            <a:avLst/>
          </a:prstGeom>
          <a:solidFill>
            <a:srgbClr val="009C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76925445"/>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5_ABOUT">
    <p:bg>
      <p:bgPr>
        <a:blipFill dpi="0" rotWithShape="1">
          <a:blip r:embed="rId3">
            <a:alphaModFix amt="35000"/>
            <a:lum/>
          </a:blip>
          <a:srcRect/>
          <a:stretch>
            <a:fillRect/>
          </a:stretch>
        </a:blip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1F421A2C-CA2C-0440-92B0-231459A4354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4790" y="176592"/>
            <a:ext cx="2659132" cy="412315"/>
          </a:xfrm>
          <a:prstGeom prst="rect">
            <a:avLst/>
          </a:prstGeom>
        </p:spPr>
      </p:pic>
      <p:sp>
        <p:nvSpPr>
          <p:cNvPr id="11" name="Rectangle 10">
            <a:extLst>
              <a:ext uri="{FF2B5EF4-FFF2-40B4-BE49-F238E27FC236}">
                <a16:creationId xmlns:a16="http://schemas.microsoft.com/office/drawing/2014/main" id="{E65A7448-624C-41E8-93E3-DFC2B0E31F65}"/>
              </a:ext>
            </a:extLst>
          </p:cNvPr>
          <p:cNvSpPr/>
          <p:nvPr/>
        </p:nvSpPr>
        <p:spPr>
          <a:xfrm>
            <a:off x="7573380" y="-5619"/>
            <a:ext cx="1121598" cy="765498"/>
          </a:xfrm>
          <a:prstGeom prst="rect">
            <a:avLst/>
          </a:prstGeom>
          <a:solidFill>
            <a:srgbClr val="009C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s-MY"/>
          </a:p>
        </p:txBody>
      </p:sp>
      <p:sp>
        <p:nvSpPr>
          <p:cNvPr id="14" name="TextBox 13">
            <a:extLst>
              <a:ext uri="{FF2B5EF4-FFF2-40B4-BE49-F238E27FC236}">
                <a16:creationId xmlns:a16="http://schemas.microsoft.com/office/drawing/2014/main" id="{2C22AF0B-CB0B-4033-98FF-CBF34F9C245A}"/>
              </a:ext>
            </a:extLst>
          </p:cNvPr>
          <p:cNvSpPr txBox="1"/>
          <p:nvPr/>
        </p:nvSpPr>
        <p:spPr>
          <a:xfrm>
            <a:off x="5970443" y="207354"/>
            <a:ext cx="1602937" cy="261610"/>
          </a:xfrm>
          <a:prstGeom prst="rect">
            <a:avLst/>
          </a:prstGeom>
          <a:noFill/>
          <a:ln>
            <a:noFill/>
          </a:ln>
        </p:spPr>
        <p:txBody>
          <a:bodyPr wrap="square" rtlCol="0">
            <a:spAutoFit/>
          </a:bodyPr>
          <a:lstStyle/>
          <a:p>
            <a:pPr algn="ctr"/>
            <a:r>
              <a:rPr lang="en-US" sz="1100" b="0" i="0" baseline="0" dirty="0">
                <a:solidFill>
                  <a:schemeClr val="tx1"/>
                </a:solidFill>
                <a:latin typeface="Trade Gothic LT Pro Light" panose="020B0403040303020004" pitchFamily="34" charset="77"/>
                <a:cs typeface="Segoe UI" pitchFamily="34" charset="0"/>
              </a:rPr>
              <a:t>FORECAST SOLUTIONS</a:t>
            </a:r>
            <a:endParaRPr lang="en-US" sz="300" b="0" i="0" dirty="0">
              <a:solidFill>
                <a:schemeClr val="tx1"/>
              </a:solidFill>
              <a:latin typeface="Trade Gothic LT Pro Light" panose="020B0403040303020004" pitchFamily="34" charset="77"/>
              <a:cs typeface="Segoe UI" pitchFamily="34" charset="0"/>
            </a:endParaRPr>
          </a:p>
        </p:txBody>
      </p:sp>
      <p:sp>
        <p:nvSpPr>
          <p:cNvPr id="15" name="TextBox 14">
            <a:extLst>
              <a:ext uri="{FF2B5EF4-FFF2-40B4-BE49-F238E27FC236}">
                <a16:creationId xmlns:a16="http://schemas.microsoft.com/office/drawing/2014/main" id="{E5249D23-4523-463F-AFF6-B8E959C7E38D}"/>
              </a:ext>
            </a:extLst>
          </p:cNvPr>
          <p:cNvSpPr txBox="1"/>
          <p:nvPr/>
        </p:nvSpPr>
        <p:spPr>
          <a:xfrm>
            <a:off x="5042538" y="211322"/>
            <a:ext cx="882101" cy="261610"/>
          </a:xfrm>
          <a:prstGeom prst="rect">
            <a:avLst/>
          </a:prstGeom>
          <a:noFill/>
          <a:ln>
            <a:noFill/>
          </a:ln>
        </p:spPr>
        <p:txBody>
          <a:bodyPr wrap="square" rtlCol="0">
            <a:spAutoFit/>
          </a:bodyPr>
          <a:lstStyle/>
          <a:p>
            <a:pPr algn="ctr"/>
            <a:r>
              <a:rPr lang="en-US" sz="1100" b="0" i="0" dirty="0">
                <a:solidFill>
                  <a:schemeClr val="tx1"/>
                </a:solidFill>
                <a:latin typeface="Trade Gothic LT Pro Light" panose="020B0403040303020004" pitchFamily="34" charset="77"/>
                <a:cs typeface="Segoe UI" pitchFamily="34" charset="0"/>
              </a:rPr>
              <a:t>ABOUT</a:t>
            </a:r>
            <a:endParaRPr lang="en-US" sz="300" b="0" i="0" dirty="0">
              <a:solidFill>
                <a:schemeClr val="tx1"/>
              </a:solidFill>
              <a:latin typeface="Trade Gothic LT Pro Light" panose="020B0403040303020004" pitchFamily="34" charset="77"/>
              <a:cs typeface="Segoe UI" pitchFamily="34" charset="0"/>
            </a:endParaRPr>
          </a:p>
        </p:txBody>
      </p:sp>
      <p:sp>
        <p:nvSpPr>
          <p:cNvPr id="16" name="TextBox 15">
            <a:extLst>
              <a:ext uri="{FF2B5EF4-FFF2-40B4-BE49-F238E27FC236}">
                <a16:creationId xmlns:a16="http://schemas.microsoft.com/office/drawing/2014/main" id="{3C5A67B8-FC64-4FB6-BDB8-BAE82A5F90F2}"/>
              </a:ext>
            </a:extLst>
          </p:cNvPr>
          <p:cNvSpPr txBox="1"/>
          <p:nvPr/>
        </p:nvSpPr>
        <p:spPr>
          <a:xfrm>
            <a:off x="7573380" y="217321"/>
            <a:ext cx="1087409" cy="261610"/>
          </a:xfrm>
          <a:prstGeom prst="rect">
            <a:avLst/>
          </a:prstGeom>
          <a:noFill/>
          <a:ln>
            <a:noFill/>
          </a:ln>
        </p:spPr>
        <p:txBody>
          <a:bodyPr wrap="square" rtlCol="0">
            <a:spAutoFit/>
          </a:bodyPr>
          <a:lstStyle/>
          <a:p>
            <a:pPr algn="ctr"/>
            <a:r>
              <a:rPr lang="en-US" sz="1100" b="0" i="0" dirty="0">
                <a:solidFill>
                  <a:schemeClr val="tx1"/>
                </a:solidFill>
                <a:latin typeface="Trade Gothic LT Pro Light" panose="020B0403040303020004" pitchFamily="34" charset="77"/>
                <a:cs typeface="Segoe UI" pitchFamily="34" charset="0"/>
              </a:rPr>
              <a:t>OFF-HIGHWAY</a:t>
            </a:r>
            <a:endParaRPr lang="en-US" sz="300" b="0" i="0" dirty="0">
              <a:solidFill>
                <a:schemeClr val="tx1"/>
              </a:solidFill>
              <a:latin typeface="Trade Gothic LT Pro Light" panose="020B0403040303020004" pitchFamily="34" charset="77"/>
              <a:cs typeface="Segoe UI" pitchFamily="34" charset="0"/>
            </a:endParaRPr>
          </a:p>
        </p:txBody>
      </p:sp>
      <p:sp>
        <p:nvSpPr>
          <p:cNvPr id="17" name="TextBox 16">
            <a:extLst>
              <a:ext uri="{FF2B5EF4-FFF2-40B4-BE49-F238E27FC236}">
                <a16:creationId xmlns:a16="http://schemas.microsoft.com/office/drawing/2014/main" id="{E6C6EDAA-A579-4E94-89BD-56B2D3B69F8F}"/>
              </a:ext>
            </a:extLst>
          </p:cNvPr>
          <p:cNvSpPr txBox="1"/>
          <p:nvPr/>
        </p:nvSpPr>
        <p:spPr>
          <a:xfrm>
            <a:off x="8686532" y="217321"/>
            <a:ext cx="1142734"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AGRICULTURAL</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18" name="TextBox 17">
            <a:extLst>
              <a:ext uri="{FF2B5EF4-FFF2-40B4-BE49-F238E27FC236}">
                <a16:creationId xmlns:a16="http://schemas.microsoft.com/office/drawing/2014/main" id="{CF6C1A11-4273-4822-986C-37E46937A53D}"/>
              </a:ext>
            </a:extLst>
          </p:cNvPr>
          <p:cNvSpPr txBox="1"/>
          <p:nvPr/>
        </p:nvSpPr>
        <p:spPr>
          <a:xfrm>
            <a:off x="9782387" y="223991"/>
            <a:ext cx="1178572"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CONSTRUCTION</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23" name="TextBox 22">
            <a:extLst>
              <a:ext uri="{FF2B5EF4-FFF2-40B4-BE49-F238E27FC236}">
                <a16:creationId xmlns:a16="http://schemas.microsoft.com/office/drawing/2014/main" id="{84B37E2D-0950-486C-849D-BE584B3B8AEB}"/>
              </a:ext>
            </a:extLst>
          </p:cNvPr>
          <p:cNvSpPr txBox="1"/>
          <p:nvPr/>
        </p:nvSpPr>
        <p:spPr>
          <a:xfrm>
            <a:off x="11020895" y="217321"/>
            <a:ext cx="866888"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CONTACTS</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19" name="Rectangle 18">
            <a:extLst>
              <a:ext uri="{FF2B5EF4-FFF2-40B4-BE49-F238E27FC236}">
                <a16:creationId xmlns:a16="http://schemas.microsoft.com/office/drawing/2014/main" id="{70766F63-2C03-4BD5-879C-5B3693329185}"/>
              </a:ext>
            </a:extLst>
          </p:cNvPr>
          <p:cNvSpPr/>
          <p:nvPr/>
        </p:nvSpPr>
        <p:spPr>
          <a:xfrm>
            <a:off x="0" y="759879"/>
            <a:ext cx="12198350" cy="78321"/>
          </a:xfrm>
          <a:prstGeom prst="rect">
            <a:avLst/>
          </a:prstGeom>
          <a:solidFill>
            <a:srgbClr val="009C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01233447"/>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6_ABOUT">
    <p:bg>
      <p:bgPr>
        <a:blipFill dpi="0" rotWithShape="1">
          <a:blip r:embed="rId3">
            <a:alphaModFix amt="35000"/>
            <a:lum/>
          </a:blip>
          <a:srcRect/>
          <a:stretch>
            <a:fillRect/>
          </a:stretch>
        </a:blip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1F421A2C-CA2C-0440-92B0-231459A4354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4790" y="176592"/>
            <a:ext cx="2659132" cy="412315"/>
          </a:xfrm>
          <a:prstGeom prst="rect">
            <a:avLst/>
          </a:prstGeom>
        </p:spPr>
      </p:pic>
      <p:sp>
        <p:nvSpPr>
          <p:cNvPr id="11" name="Rectangle 10">
            <a:extLst>
              <a:ext uri="{FF2B5EF4-FFF2-40B4-BE49-F238E27FC236}">
                <a16:creationId xmlns:a16="http://schemas.microsoft.com/office/drawing/2014/main" id="{E65A7448-624C-41E8-93E3-DFC2B0E31F65}"/>
              </a:ext>
            </a:extLst>
          </p:cNvPr>
          <p:cNvSpPr/>
          <p:nvPr/>
        </p:nvSpPr>
        <p:spPr>
          <a:xfrm flipH="1">
            <a:off x="8694978" y="-5619"/>
            <a:ext cx="1134288" cy="765498"/>
          </a:xfrm>
          <a:prstGeom prst="rect">
            <a:avLst/>
          </a:prstGeom>
          <a:solidFill>
            <a:srgbClr val="009C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s-MY"/>
          </a:p>
        </p:txBody>
      </p:sp>
      <p:sp>
        <p:nvSpPr>
          <p:cNvPr id="14" name="TextBox 13">
            <a:extLst>
              <a:ext uri="{FF2B5EF4-FFF2-40B4-BE49-F238E27FC236}">
                <a16:creationId xmlns:a16="http://schemas.microsoft.com/office/drawing/2014/main" id="{2C22AF0B-CB0B-4033-98FF-CBF34F9C245A}"/>
              </a:ext>
            </a:extLst>
          </p:cNvPr>
          <p:cNvSpPr txBox="1"/>
          <p:nvPr/>
        </p:nvSpPr>
        <p:spPr>
          <a:xfrm>
            <a:off x="5970443" y="207354"/>
            <a:ext cx="1602937" cy="261610"/>
          </a:xfrm>
          <a:prstGeom prst="rect">
            <a:avLst/>
          </a:prstGeom>
          <a:noFill/>
          <a:ln>
            <a:noFill/>
          </a:ln>
        </p:spPr>
        <p:txBody>
          <a:bodyPr wrap="square" rtlCol="0">
            <a:spAutoFit/>
          </a:bodyPr>
          <a:lstStyle/>
          <a:p>
            <a:pPr algn="ctr"/>
            <a:r>
              <a:rPr lang="en-US" sz="1100" b="0" i="0" baseline="0" dirty="0">
                <a:solidFill>
                  <a:schemeClr val="tx1"/>
                </a:solidFill>
                <a:latin typeface="Trade Gothic LT Pro Light" panose="020B0403040303020004" pitchFamily="34" charset="77"/>
                <a:cs typeface="Segoe UI" pitchFamily="34" charset="0"/>
              </a:rPr>
              <a:t>FORECAST SOLUTIONS</a:t>
            </a:r>
            <a:endParaRPr lang="en-US" sz="300" b="0" i="0" dirty="0">
              <a:solidFill>
                <a:schemeClr val="tx1"/>
              </a:solidFill>
              <a:latin typeface="Trade Gothic LT Pro Light" panose="020B0403040303020004" pitchFamily="34" charset="77"/>
              <a:cs typeface="Segoe UI" pitchFamily="34" charset="0"/>
            </a:endParaRPr>
          </a:p>
        </p:txBody>
      </p:sp>
      <p:sp>
        <p:nvSpPr>
          <p:cNvPr id="15" name="TextBox 14">
            <a:extLst>
              <a:ext uri="{FF2B5EF4-FFF2-40B4-BE49-F238E27FC236}">
                <a16:creationId xmlns:a16="http://schemas.microsoft.com/office/drawing/2014/main" id="{E5249D23-4523-463F-AFF6-B8E959C7E38D}"/>
              </a:ext>
            </a:extLst>
          </p:cNvPr>
          <p:cNvSpPr txBox="1"/>
          <p:nvPr/>
        </p:nvSpPr>
        <p:spPr>
          <a:xfrm>
            <a:off x="5042538" y="211322"/>
            <a:ext cx="882101" cy="261610"/>
          </a:xfrm>
          <a:prstGeom prst="rect">
            <a:avLst/>
          </a:prstGeom>
          <a:noFill/>
          <a:ln>
            <a:noFill/>
          </a:ln>
        </p:spPr>
        <p:txBody>
          <a:bodyPr wrap="square" rtlCol="0">
            <a:spAutoFit/>
          </a:bodyPr>
          <a:lstStyle/>
          <a:p>
            <a:pPr algn="ctr"/>
            <a:r>
              <a:rPr lang="en-US" sz="1100" b="0" i="0" dirty="0">
                <a:solidFill>
                  <a:schemeClr val="tx1"/>
                </a:solidFill>
                <a:latin typeface="Trade Gothic LT Pro Light" panose="020B0403040303020004" pitchFamily="34" charset="77"/>
                <a:cs typeface="Segoe UI" pitchFamily="34" charset="0"/>
              </a:rPr>
              <a:t>ABOUT</a:t>
            </a:r>
            <a:endParaRPr lang="en-US" sz="300" b="0" i="0" dirty="0">
              <a:solidFill>
                <a:schemeClr val="tx1"/>
              </a:solidFill>
              <a:latin typeface="Trade Gothic LT Pro Light" panose="020B0403040303020004" pitchFamily="34" charset="77"/>
              <a:cs typeface="Segoe UI" pitchFamily="34" charset="0"/>
            </a:endParaRPr>
          </a:p>
        </p:txBody>
      </p:sp>
      <p:sp>
        <p:nvSpPr>
          <p:cNvPr id="16" name="TextBox 15">
            <a:extLst>
              <a:ext uri="{FF2B5EF4-FFF2-40B4-BE49-F238E27FC236}">
                <a16:creationId xmlns:a16="http://schemas.microsoft.com/office/drawing/2014/main" id="{3C5A67B8-FC64-4FB6-BDB8-BAE82A5F90F2}"/>
              </a:ext>
            </a:extLst>
          </p:cNvPr>
          <p:cNvSpPr txBox="1"/>
          <p:nvPr/>
        </p:nvSpPr>
        <p:spPr>
          <a:xfrm>
            <a:off x="7573380" y="217321"/>
            <a:ext cx="1087409" cy="261610"/>
          </a:xfrm>
          <a:prstGeom prst="rect">
            <a:avLst/>
          </a:prstGeom>
          <a:noFill/>
          <a:ln>
            <a:noFill/>
          </a:ln>
        </p:spPr>
        <p:txBody>
          <a:bodyPr wrap="square" rtlCol="0">
            <a:spAutoFit/>
          </a:bodyPr>
          <a:lstStyle/>
          <a:p>
            <a:pPr algn="ctr"/>
            <a:r>
              <a:rPr lang="en-US" sz="1100" b="0" i="0" dirty="0">
                <a:solidFill>
                  <a:schemeClr val="tx1"/>
                </a:solidFill>
                <a:latin typeface="Trade Gothic LT Pro Light" panose="020B0403040303020004" pitchFamily="34" charset="77"/>
                <a:cs typeface="Segoe UI" pitchFamily="34" charset="0"/>
              </a:rPr>
              <a:t>OFF-HIGHWAY</a:t>
            </a:r>
            <a:endParaRPr lang="en-US" sz="300" b="0" i="0" dirty="0">
              <a:solidFill>
                <a:schemeClr val="tx1"/>
              </a:solidFill>
              <a:latin typeface="Trade Gothic LT Pro Light" panose="020B0403040303020004" pitchFamily="34" charset="77"/>
              <a:cs typeface="Segoe UI" pitchFamily="34" charset="0"/>
            </a:endParaRPr>
          </a:p>
        </p:txBody>
      </p:sp>
      <p:sp>
        <p:nvSpPr>
          <p:cNvPr id="17" name="TextBox 16">
            <a:extLst>
              <a:ext uri="{FF2B5EF4-FFF2-40B4-BE49-F238E27FC236}">
                <a16:creationId xmlns:a16="http://schemas.microsoft.com/office/drawing/2014/main" id="{E6C6EDAA-A579-4E94-89BD-56B2D3B69F8F}"/>
              </a:ext>
            </a:extLst>
          </p:cNvPr>
          <p:cNvSpPr txBox="1"/>
          <p:nvPr/>
        </p:nvSpPr>
        <p:spPr>
          <a:xfrm>
            <a:off x="8686532" y="217321"/>
            <a:ext cx="1142734"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AGRICULTURAL</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18" name="TextBox 17">
            <a:extLst>
              <a:ext uri="{FF2B5EF4-FFF2-40B4-BE49-F238E27FC236}">
                <a16:creationId xmlns:a16="http://schemas.microsoft.com/office/drawing/2014/main" id="{CF6C1A11-4273-4822-986C-37E46937A53D}"/>
              </a:ext>
            </a:extLst>
          </p:cNvPr>
          <p:cNvSpPr txBox="1"/>
          <p:nvPr/>
        </p:nvSpPr>
        <p:spPr>
          <a:xfrm>
            <a:off x="9782387" y="223991"/>
            <a:ext cx="1178572"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CONSTRUCTION</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23" name="TextBox 22">
            <a:extLst>
              <a:ext uri="{FF2B5EF4-FFF2-40B4-BE49-F238E27FC236}">
                <a16:creationId xmlns:a16="http://schemas.microsoft.com/office/drawing/2014/main" id="{84B37E2D-0950-486C-849D-BE584B3B8AEB}"/>
              </a:ext>
            </a:extLst>
          </p:cNvPr>
          <p:cNvSpPr txBox="1"/>
          <p:nvPr/>
        </p:nvSpPr>
        <p:spPr>
          <a:xfrm>
            <a:off x="11020895" y="217321"/>
            <a:ext cx="866888"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CONTACTS</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19" name="Rectangle 18">
            <a:extLst>
              <a:ext uri="{FF2B5EF4-FFF2-40B4-BE49-F238E27FC236}">
                <a16:creationId xmlns:a16="http://schemas.microsoft.com/office/drawing/2014/main" id="{70766F63-2C03-4BD5-879C-5B3693329185}"/>
              </a:ext>
            </a:extLst>
          </p:cNvPr>
          <p:cNvSpPr/>
          <p:nvPr/>
        </p:nvSpPr>
        <p:spPr>
          <a:xfrm>
            <a:off x="0" y="759879"/>
            <a:ext cx="12198350" cy="78321"/>
          </a:xfrm>
          <a:prstGeom prst="rect">
            <a:avLst/>
          </a:prstGeom>
          <a:solidFill>
            <a:srgbClr val="009C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91495313"/>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7_ABOUT">
    <p:bg>
      <p:bgPr>
        <a:blipFill dpi="0" rotWithShape="1">
          <a:blip r:embed="rId3">
            <a:alphaModFix amt="35000"/>
            <a:lum/>
          </a:blip>
          <a:srcRect/>
          <a:stretch>
            <a:fillRect/>
          </a:stretch>
        </a:blip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1F421A2C-CA2C-0440-92B0-231459A4354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4790" y="176592"/>
            <a:ext cx="2659132" cy="412315"/>
          </a:xfrm>
          <a:prstGeom prst="rect">
            <a:avLst/>
          </a:prstGeom>
        </p:spPr>
      </p:pic>
      <p:sp>
        <p:nvSpPr>
          <p:cNvPr id="11" name="Rectangle 10">
            <a:extLst>
              <a:ext uri="{FF2B5EF4-FFF2-40B4-BE49-F238E27FC236}">
                <a16:creationId xmlns:a16="http://schemas.microsoft.com/office/drawing/2014/main" id="{E65A7448-624C-41E8-93E3-DFC2B0E31F65}"/>
              </a:ext>
            </a:extLst>
          </p:cNvPr>
          <p:cNvSpPr/>
          <p:nvPr/>
        </p:nvSpPr>
        <p:spPr>
          <a:xfrm>
            <a:off x="9829265" y="-5619"/>
            <a:ext cx="1191629" cy="765498"/>
          </a:xfrm>
          <a:prstGeom prst="rect">
            <a:avLst/>
          </a:prstGeom>
          <a:solidFill>
            <a:srgbClr val="009C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s-MY"/>
          </a:p>
        </p:txBody>
      </p:sp>
      <p:sp>
        <p:nvSpPr>
          <p:cNvPr id="14" name="TextBox 13">
            <a:extLst>
              <a:ext uri="{FF2B5EF4-FFF2-40B4-BE49-F238E27FC236}">
                <a16:creationId xmlns:a16="http://schemas.microsoft.com/office/drawing/2014/main" id="{2C22AF0B-CB0B-4033-98FF-CBF34F9C245A}"/>
              </a:ext>
            </a:extLst>
          </p:cNvPr>
          <p:cNvSpPr txBox="1"/>
          <p:nvPr/>
        </p:nvSpPr>
        <p:spPr>
          <a:xfrm>
            <a:off x="5970443" y="207354"/>
            <a:ext cx="1602937" cy="261610"/>
          </a:xfrm>
          <a:prstGeom prst="rect">
            <a:avLst/>
          </a:prstGeom>
          <a:noFill/>
          <a:ln>
            <a:noFill/>
          </a:ln>
        </p:spPr>
        <p:txBody>
          <a:bodyPr wrap="square" rtlCol="0">
            <a:spAutoFit/>
          </a:bodyPr>
          <a:lstStyle/>
          <a:p>
            <a:pPr algn="ctr"/>
            <a:r>
              <a:rPr lang="en-US" sz="1100" b="0" i="0" baseline="0" dirty="0">
                <a:solidFill>
                  <a:schemeClr val="tx1"/>
                </a:solidFill>
                <a:latin typeface="Trade Gothic LT Pro Light" panose="020B0403040303020004" pitchFamily="34" charset="77"/>
                <a:cs typeface="Segoe UI" pitchFamily="34" charset="0"/>
              </a:rPr>
              <a:t>FORECAST SOLUTIONS</a:t>
            </a:r>
            <a:endParaRPr lang="en-US" sz="300" b="0" i="0" dirty="0">
              <a:solidFill>
                <a:schemeClr val="tx1"/>
              </a:solidFill>
              <a:latin typeface="Trade Gothic LT Pro Light" panose="020B0403040303020004" pitchFamily="34" charset="77"/>
              <a:cs typeface="Segoe UI" pitchFamily="34" charset="0"/>
            </a:endParaRPr>
          </a:p>
        </p:txBody>
      </p:sp>
      <p:sp>
        <p:nvSpPr>
          <p:cNvPr id="15" name="TextBox 14">
            <a:extLst>
              <a:ext uri="{FF2B5EF4-FFF2-40B4-BE49-F238E27FC236}">
                <a16:creationId xmlns:a16="http://schemas.microsoft.com/office/drawing/2014/main" id="{E5249D23-4523-463F-AFF6-B8E959C7E38D}"/>
              </a:ext>
            </a:extLst>
          </p:cNvPr>
          <p:cNvSpPr txBox="1"/>
          <p:nvPr/>
        </p:nvSpPr>
        <p:spPr>
          <a:xfrm>
            <a:off x="5042538" y="211322"/>
            <a:ext cx="882101" cy="261610"/>
          </a:xfrm>
          <a:prstGeom prst="rect">
            <a:avLst/>
          </a:prstGeom>
          <a:noFill/>
          <a:ln>
            <a:noFill/>
          </a:ln>
        </p:spPr>
        <p:txBody>
          <a:bodyPr wrap="square" rtlCol="0">
            <a:spAutoFit/>
          </a:bodyPr>
          <a:lstStyle/>
          <a:p>
            <a:pPr algn="ctr"/>
            <a:r>
              <a:rPr lang="en-US" sz="1100" b="0" i="0" dirty="0">
                <a:solidFill>
                  <a:schemeClr val="tx1"/>
                </a:solidFill>
                <a:latin typeface="Trade Gothic LT Pro Light" panose="020B0403040303020004" pitchFamily="34" charset="77"/>
                <a:cs typeface="Segoe UI" pitchFamily="34" charset="0"/>
              </a:rPr>
              <a:t>ABOUT</a:t>
            </a:r>
            <a:endParaRPr lang="en-US" sz="300" b="0" i="0" dirty="0">
              <a:solidFill>
                <a:schemeClr val="tx1"/>
              </a:solidFill>
              <a:latin typeface="Trade Gothic LT Pro Light" panose="020B0403040303020004" pitchFamily="34" charset="77"/>
              <a:cs typeface="Segoe UI" pitchFamily="34" charset="0"/>
            </a:endParaRPr>
          </a:p>
        </p:txBody>
      </p:sp>
      <p:sp>
        <p:nvSpPr>
          <p:cNvPr id="16" name="TextBox 15">
            <a:extLst>
              <a:ext uri="{FF2B5EF4-FFF2-40B4-BE49-F238E27FC236}">
                <a16:creationId xmlns:a16="http://schemas.microsoft.com/office/drawing/2014/main" id="{3C5A67B8-FC64-4FB6-BDB8-BAE82A5F90F2}"/>
              </a:ext>
            </a:extLst>
          </p:cNvPr>
          <p:cNvSpPr txBox="1"/>
          <p:nvPr/>
        </p:nvSpPr>
        <p:spPr>
          <a:xfrm>
            <a:off x="7573380" y="217321"/>
            <a:ext cx="1087409" cy="261610"/>
          </a:xfrm>
          <a:prstGeom prst="rect">
            <a:avLst/>
          </a:prstGeom>
          <a:noFill/>
          <a:ln>
            <a:noFill/>
          </a:ln>
        </p:spPr>
        <p:txBody>
          <a:bodyPr wrap="square" rtlCol="0">
            <a:spAutoFit/>
          </a:bodyPr>
          <a:lstStyle/>
          <a:p>
            <a:pPr algn="ctr"/>
            <a:r>
              <a:rPr lang="en-US" sz="1100" b="0" i="0" dirty="0">
                <a:solidFill>
                  <a:schemeClr val="tx1"/>
                </a:solidFill>
                <a:latin typeface="Trade Gothic LT Pro Light" panose="020B0403040303020004" pitchFamily="34" charset="77"/>
                <a:cs typeface="Segoe UI" pitchFamily="34" charset="0"/>
              </a:rPr>
              <a:t>OFF-HIGHWAY</a:t>
            </a:r>
            <a:endParaRPr lang="en-US" sz="300" b="0" i="0" dirty="0">
              <a:solidFill>
                <a:schemeClr val="tx1"/>
              </a:solidFill>
              <a:latin typeface="Trade Gothic LT Pro Light" panose="020B0403040303020004" pitchFamily="34" charset="77"/>
              <a:cs typeface="Segoe UI" pitchFamily="34" charset="0"/>
            </a:endParaRPr>
          </a:p>
        </p:txBody>
      </p:sp>
      <p:sp>
        <p:nvSpPr>
          <p:cNvPr id="17" name="TextBox 16">
            <a:extLst>
              <a:ext uri="{FF2B5EF4-FFF2-40B4-BE49-F238E27FC236}">
                <a16:creationId xmlns:a16="http://schemas.microsoft.com/office/drawing/2014/main" id="{E6C6EDAA-A579-4E94-89BD-56B2D3B69F8F}"/>
              </a:ext>
            </a:extLst>
          </p:cNvPr>
          <p:cNvSpPr txBox="1"/>
          <p:nvPr/>
        </p:nvSpPr>
        <p:spPr>
          <a:xfrm>
            <a:off x="8686532" y="217321"/>
            <a:ext cx="1142734"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AGRICULTURAL</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18" name="TextBox 17">
            <a:extLst>
              <a:ext uri="{FF2B5EF4-FFF2-40B4-BE49-F238E27FC236}">
                <a16:creationId xmlns:a16="http://schemas.microsoft.com/office/drawing/2014/main" id="{CF6C1A11-4273-4822-986C-37E46937A53D}"/>
              </a:ext>
            </a:extLst>
          </p:cNvPr>
          <p:cNvSpPr txBox="1"/>
          <p:nvPr/>
        </p:nvSpPr>
        <p:spPr>
          <a:xfrm>
            <a:off x="9782387" y="223991"/>
            <a:ext cx="1178572"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CONSTRUCTION</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23" name="TextBox 22">
            <a:extLst>
              <a:ext uri="{FF2B5EF4-FFF2-40B4-BE49-F238E27FC236}">
                <a16:creationId xmlns:a16="http://schemas.microsoft.com/office/drawing/2014/main" id="{84B37E2D-0950-486C-849D-BE584B3B8AEB}"/>
              </a:ext>
            </a:extLst>
          </p:cNvPr>
          <p:cNvSpPr txBox="1"/>
          <p:nvPr/>
        </p:nvSpPr>
        <p:spPr>
          <a:xfrm>
            <a:off x="11020895" y="217321"/>
            <a:ext cx="866888"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CONTACTS</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19" name="Rectangle 18">
            <a:extLst>
              <a:ext uri="{FF2B5EF4-FFF2-40B4-BE49-F238E27FC236}">
                <a16:creationId xmlns:a16="http://schemas.microsoft.com/office/drawing/2014/main" id="{70766F63-2C03-4BD5-879C-5B3693329185}"/>
              </a:ext>
            </a:extLst>
          </p:cNvPr>
          <p:cNvSpPr/>
          <p:nvPr/>
        </p:nvSpPr>
        <p:spPr>
          <a:xfrm>
            <a:off x="0" y="759879"/>
            <a:ext cx="12198350" cy="78321"/>
          </a:xfrm>
          <a:prstGeom prst="rect">
            <a:avLst/>
          </a:prstGeom>
          <a:solidFill>
            <a:srgbClr val="009C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55812842"/>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8_ABOUT">
    <p:bg>
      <p:bgPr>
        <a:blipFill dpi="0" rotWithShape="1">
          <a:blip r:embed="rId3">
            <a:alphaModFix amt="35000"/>
            <a:lum/>
          </a:blip>
          <a:srcRect/>
          <a:stretch>
            <a:fillRect/>
          </a:stretch>
        </a:blip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1F421A2C-CA2C-0440-92B0-231459A4354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4790" y="176592"/>
            <a:ext cx="2659132" cy="412315"/>
          </a:xfrm>
          <a:prstGeom prst="rect">
            <a:avLst/>
          </a:prstGeom>
        </p:spPr>
      </p:pic>
      <p:sp>
        <p:nvSpPr>
          <p:cNvPr id="11" name="Rectangle 10">
            <a:extLst>
              <a:ext uri="{FF2B5EF4-FFF2-40B4-BE49-F238E27FC236}">
                <a16:creationId xmlns:a16="http://schemas.microsoft.com/office/drawing/2014/main" id="{E65A7448-624C-41E8-93E3-DFC2B0E31F65}"/>
              </a:ext>
            </a:extLst>
          </p:cNvPr>
          <p:cNvSpPr/>
          <p:nvPr/>
        </p:nvSpPr>
        <p:spPr>
          <a:xfrm flipH="1">
            <a:off x="11020894" y="-5619"/>
            <a:ext cx="926825" cy="765498"/>
          </a:xfrm>
          <a:prstGeom prst="rect">
            <a:avLst/>
          </a:prstGeom>
          <a:solidFill>
            <a:srgbClr val="009C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s-MY"/>
          </a:p>
        </p:txBody>
      </p:sp>
      <p:sp>
        <p:nvSpPr>
          <p:cNvPr id="14" name="TextBox 13">
            <a:extLst>
              <a:ext uri="{FF2B5EF4-FFF2-40B4-BE49-F238E27FC236}">
                <a16:creationId xmlns:a16="http://schemas.microsoft.com/office/drawing/2014/main" id="{2C22AF0B-CB0B-4033-98FF-CBF34F9C245A}"/>
              </a:ext>
            </a:extLst>
          </p:cNvPr>
          <p:cNvSpPr txBox="1"/>
          <p:nvPr/>
        </p:nvSpPr>
        <p:spPr>
          <a:xfrm>
            <a:off x="5970443" y="207354"/>
            <a:ext cx="1602937" cy="261610"/>
          </a:xfrm>
          <a:prstGeom prst="rect">
            <a:avLst/>
          </a:prstGeom>
          <a:noFill/>
          <a:ln>
            <a:noFill/>
          </a:ln>
        </p:spPr>
        <p:txBody>
          <a:bodyPr wrap="square" rtlCol="0">
            <a:spAutoFit/>
          </a:bodyPr>
          <a:lstStyle/>
          <a:p>
            <a:pPr algn="ctr"/>
            <a:r>
              <a:rPr lang="en-US" sz="1100" b="0" i="0" baseline="0" dirty="0">
                <a:solidFill>
                  <a:schemeClr val="tx1"/>
                </a:solidFill>
                <a:latin typeface="Trade Gothic LT Pro Light" panose="020B0403040303020004" pitchFamily="34" charset="77"/>
                <a:cs typeface="Segoe UI" pitchFamily="34" charset="0"/>
              </a:rPr>
              <a:t>FORECAST SOLUTIONS</a:t>
            </a:r>
            <a:endParaRPr lang="en-US" sz="300" b="0" i="0" dirty="0">
              <a:solidFill>
                <a:schemeClr val="tx1"/>
              </a:solidFill>
              <a:latin typeface="Trade Gothic LT Pro Light" panose="020B0403040303020004" pitchFamily="34" charset="77"/>
              <a:cs typeface="Segoe UI" pitchFamily="34" charset="0"/>
            </a:endParaRPr>
          </a:p>
        </p:txBody>
      </p:sp>
      <p:sp>
        <p:nvSpPr>
          <p:cNvPr id="15" name="TextBox 14">
            <a:extLst>
              <a:ext uri="{FF2B5EF4-FFF2-40B4-BE49-F238E27FC236}">
                <a16:creationId xmlns:a16="http://schemas.microsoft.com/office/drawing/2014/main" id="{E5249D23-4523-463F-AFF6-B8E959C7E38D}"/>
              </a:ext>
            </a:extLst>
          </p:cNvPr>
          <p:cNvSpPr txBox="1"/>
          <p:nvPr/>
        </p:nvSpPr>
        <p:spPr>
          <a:xfrm>
            <a:off x="5042538" y="211322"/>
            <a:ext cx="882101" cy="261610"/>
          </a:xfrm>
          <a:prstGeom prst="rect">
            <a:avLst/>
          </a:prstGeom>
          <a:noFill/>
          <a:ln>
            <a:noFill/>
          </a:ln>
        </p:spPr>
        <p:txBody>
          <a:bodyPr wrap="square" rtlCol="0">
            <a:spAutoFit/>
          </a:bodyPr>
          <a:lstStyle/>
          <a:p>
            <a:pPr algn="ctr"/>
            <a:r>
              <a:rPr lang="en-US" sz="1100" b="0" i="0" dirty="0">
                <a:solidFill>
                  <a:schemeClr val="tx1"/>
                </a:solidFill>
                <a:latin typeface="Trade Gothic LT Pro Light" panose="020B0403040303020004" pitchFamily="34" charset="77"/>
                <a:cs typeface="Segoe UI" pitchFamily="34" charset="0"/>
              </a:rPr>
              <a:t>ABOUT</a:t>
            </a:r>
            <a:endParaRPr lang="en-US" sz="300" b="0" i="0" dirty="0">
              <a:solidFill>
                <a:schemeClr val="tx1"/>
              </a:solidFill>
              <a:latin typeface="Trade Gothic LT Pro Light" panose="020B0403040303020004" pitchFamily="34" charset="77"/>
              <a:cs typeface="Segoe UI" pitchFamily="34" charset="0"/>
            </a:endParaRPr>
          </a:p>
        </p:txBody>
      </p:sp>
      <p:sp>
        <p:nvSpPr>
          <p:cNvPr id="16" name="TextBox 15">
            <a:extLst>
              <a:ext uri="{FF2B5EF4-FFF2-40B4-BE49-F238E27FC236}">
                <a16:creationId xmlns:a16="http://schemas.microsoft.com/office/drawing/2014/main" id="{3C5A67B8-FC64-4FB6-BDB8-BAE82A5F90F2}"/>
              </a:ext>
            </a:extLst>
          </p:cNvPr>
          <p:cNvSpPr txBox="1"/>
          <p:nvPr/>
        </p:nvSpPr>
        <p:spPr>
          <a:xfrm>
            <a:off x="7573380" y="217321"/>
            <a:ext cx="1087409" cy="261610"/>
          </a:xfrm>
          <a:prstGeom prst="rect">
            <a:avLst/>
          </a:prstGeom>
          <a:noFill/>
          <a:ln>
            <a:noFill/>
          </a:ln>
        </p:spPr>
        <p:txBody>
          <a:bodyPr wrap="square" rtlCol="0">
            <a:spAutoFit/>
          </a:bodyPr>
          <a:lstStyle/>
          <a:p>
            <a:pPr algn="ctr"/>
            <a:r>
              <a:rPr lang="en-US" sz="1100" b="0" i="0" dirty="0">
                <a:solidFill>
                  <a:schemeClr val="tx1"/>
                </a:solidFill>
                <a:latin typeface="Trade Gothic LT Pro Light" panose="020B0403040303020004" pitchFamily="34" charset="77"/>
                <a:cs typeface="Segoe UI" pitchFamily="34" charset="0"/>
              </a:rPr>
              <a:t>OFF-HIGHWAY</a:t>
            </a:r>
            <a:endParaRPr lang="en-US" sz="300" b="0" i="0" dirty="0">
              <a:solidFill>
                <a:schemeClr val="tx1"/>
              </a:solidFill>
              <a:latin typeface="Trade Gothic LT Pro Light" panose="020B0403040303020004" pitchFamily="34" charset="77"/>
              <a:cs typeface="Segoe UI" pitchFamily="34" charset="0"/>
            </a:endParaRPr>
          </a:p>
        </p:txBody>
      </p:sp>
      <p:sp>
        <p:nvSpPr>
          <p:cNvPr id="17" name="TextBox 16">
            <a:extLst>
              <a:ext uri="{FF2B5EF4-FFF2-40B4-BE49-F238E27FC236}">
                <a16:creationId xmlns:a16="http://schemas.microsoft.com/office/drawing/2014/main" id="{E6C6EDAA-A579-4E94-89BD-56B2D3B69F8F}"/>
              </a:ext>
            </a:extLst>
          </p:cNvPr>
          <p:cNvSpPr txBox="1"/>
          <p:nvPr/>
        </p:nvSpPr>
        <p:spPr>
          <a:xfrm>
            <a:off x="8686532" y="217321"/>
            <a:ext cx="1142734"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AGRICULTURAL</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18" name="TextBox 17">
            <a:extLst>
              <a:ext uri="{FF2B5EF4-FFF2-40B4-BE49-F238E27FC236}">
                <a16:creationId xmlns:a16="http://schemas.microsoft.com/office/drawing/2014/main" id="{CF6C1A11-4273-4822-986C-37E46937A53D}"/>
              </a:ext>
            </a:extLst>
          </p:cNvPr>
          <p:cNvSpPr txBox="1"/>
          <p:nvPr/>
        </p:nvSpPr>
        <p:spPr>
          <a:xfrm>
            <a:off x="9782387" y="223991"/>
            <a:ext cx="1178572"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CONSTRUCTION</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23" name="TextBox 22">
            <a:extLst>
              <a:ext uri="{FF2B5EF4-FFF2-40B4-BE49-F238E27FC236}">
                <a16:creationId xmlns:a16="http://schemas.microsoft.com/office/drawing/2014/main" id="{84B37E2D-0950-486C-849D-BE584B3B8AEB}"/>
              </a:ext>
            </a:extLst>
          </p:cNvPr>
          <p:cNvSpPr txBox="1"/>
          <p:nvPr/>
        </p:nvSpPr>
        <p:spPr>
          <a:xfrm>
            <a:off x="11020895" y="217321"/>
            <a:ext cx="866888"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CONTACTS</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19" name="Rectangle 18">
            <a:extLst>
              <a:ext uri="{FF2B5EF4-FFF2-40B4-BE49-F238E27FC236}">
                <a16:creationId xmlns:a16="http://schemas.microsoft.com/office/drawing/2014/main" id="{70766F63-2C03-4BD5-879C-5B3693329185}"/>
              </a:ext>
            </a:extLst>
          </p:cNvPr>
          <p:cNvSpPr/>
          <p:nvPr/>
        </p:nvSpPr>
        <p:spPr>
          <a:xfrm>
            <a:off x="0" y="759879"/>
            <a:ext cx="12198350" cy="78321"/>
          </a:xfrm>
          <a:prstGeom prst="rect">
            <a:avLst/>
          </a:prstGeom>
          <a:solidFill>
            <a:srgbClr val="009C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15391725"/>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_ABOUT">
    <p:spTree>
      <p:nvGrpSpPr>
        <p:cNvPr id="1" name=""/>
        <p:cNvGrpSpPr/>
        <p:nvPr/>
      </p:nvGrpSpPr>
      <p:grpSpPr>
        <a:xfrm>
          <a:off x="0" y="0"/>
          <a:ext cx="0" cy="0"/>
          <a:chOff x="0" y="0"/>
          <a:chExt cx="0" cy="0"/>
        </a:xfrm>
      </p:grpSpPr>
      <p:sp>
        <p:nvSpPr>
          <p:cNvPr id="12" name="Rectangle 11"/>
          <p:cNvSpPr/>
          <p:nvPr userDrawn="1"/>
        </p:nvSpPr>
        <p:spPr>
          <a:xfrm>
            <a:off x="-23093" y="765498"/>
            <a:ext cx="12218268" cy="720080"/>
          </a:xfrm>
          <a:prstGeom prst="rect">
            <a:avLst/>
          </a:prstGeom>
          <a:solidFill>
            <a:srgbClr val="009C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s-MY"/>
          </a:p>
        </p:txBody>
      </p:sp>
      <p:sp>
        <p:nvSpPr>
          <p:cNvPr id="21" name="Rectangle 20"/>
          <p:cNvSpPr/>
          <p:nvPr userDrawn="1"/>
        </p:nvSpPr>
        <p:spPr>
          <a:xfrm>
            <a:off x="6964250" y="0"/>
            <a:ext cx="952172" cy="765498"/>
          </a:xfrm>
          <a:prstGeom prst="rect">
            <a:avLst/>
          </a:prstGeom>
          <a:solidFill>
            <a:srgbClr val="009C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s-MY"/>
          </a:p>
        </p:txBody>
      </p:sp>
      <p:sp>
        <p:nvSpPr>
          <p:cNvPr id="3" name="Text Placeholder 2"/>
          <p:cNvSpPr>
            <a:spLocks noGrp="1"/>
          </p:cNvSpPr>
          <p:nvPr>
            <p:ph type="body" sz="quarter" idx="13" hasCustomPrompt="1"/>
          </p:nvPr>
        </p:nvSpPr>
        <p:spPr>
          <a:xfrm>
            <a:off x="231775" y="935038"/>
            <a:ext cx="2265412" cy="381000"/>
          </a:xfrm>
        </p:spPr>
        <p:txBody>
          <a:bodyPr>
            <a:normAutofit/>
          </a:bodyPr>
          <a:lstStyle>
            <a:lvl1pPr marL="0" indent="0">
              <a:buNone/>
              <a:defRPr sz="2000" b="0" i="0" spc="0" baseline="0">
                <a:solidFill>
                  <a:schemeClr val="bg1"/>
                </a:solidFill>
                <a:latin typeface="Trade Gothic LT Pro Light" panose="020B0403040303020004" pitchFamily="34" charset="77"/>
              </a:defRPr>
            </a:lvl1pPr>
          </a:lstStyle>
          <a:p>
            <a:pPr lvl="0"/>
            <a:r>
              <a:rPr lang="en-US" dirty="0"/>
              <a:t>Page Title</a:t>
            </a:r>
          </a:p>
        </p:txBody>
      </p:sp>
      <p:pic>
        <p:nvPicPr>
          <p:cNvPr id="13" name="Picture 12">
            <a:extLst>
              <a:ext uri="{FF2B5EF4-FFF2-40B4-BE49-F238E27FC236}">
                <a16:creationId xmlns:a16="http://schemas.microsoft.com/office/drawing/2014/main" id="{1F421A2C-CA2C-0440-92B0-231459A4354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4790" y="176592"/>
            <a:ext cx="2659132" cy="412315"/>
          </a:xfrm>
          <a:prstGeom prst="rect">
            <a:avLst/>
          </a:prstGeom>
        </p:spPr>
      </p:pic>
      <p:sp>
        <p:nvSpPr>
          <p:cNvPr id="19" name="TextBox 18">
            <a:extLst>
              <a:ext uri="{FF2B5EF4-FFF2-40B4-BE49-F238E27FC236}">
                <a16:creationId xmlns:a16="http://schemas.microsoft.com/office/drawing/2014/main" id="{030C0F79-8EBD-1249-89AE-D86D19C81398}"/>
              </a:ext>
            </a:extLst>
          </p:cNvPr>
          <p:cNvSpPr txBox="1"/>
          <p:nvPr userDrawn="1"/>
        </p:nvSpPr>
        <p:spPr>
          <a:xfrm>
            <a:off x="7105699" y="272475"/>
            <a:ext cx="669275" cy="261610"/>
          </a:xfrm>
          <a:prstGeom prst="rect">
            <a:avLst/>
          </a:prstGeom>
          <a:noFill/>
          <a:ln>
            <a:noFill/>
          </a:ln>
        </p:spPr>
        <p:txBody>
          <a:bodyPr wrap="square" rtlCol="0">
            <a:spAutoFit/>
          </a:bodyPr>
          <a:lstStyle/>
          <a:p>
            <a:pPr algn="ctr"/>
            <a:r>
              <a:rPr lang="en-US" sz="1100" b="0" i="0" dirty="0">
                <a:solidFill>
                  <a:schemeClr val="bg1"/>
                </a:solidFill>
                <a:latin typeface="Trade Gothic LT Pro Light" panose="020B0403040303020004" pitchFamily="34" charset="77"/>
                <a:cs typeface="Segoe UI" pitchFamily="34" charset="0"/>
              </a:rPr>
              <a:t>ABOUT</a:t>
            </a:r>
            <a:endParaRPr lang="en-US" sz="300" b="0" i="0" dirty="0">
              <a:solidFill>
                <a:schemeClr val="bg1"/>
              </a:solidFill>
              <a:latin typeface="Trade Gothic LT Pro Light" panose="020B0403040303020004" pitchFamily="34" charset="77"/>
              <a:cs typeface="Segoe UI" pitchFamily="34" charset="0"/>
            </a:endParaRPr>
          </a:p>
        </p:txBody>
      </p:sp>
      <p:sp>
        <p:nvSpPr>
          <p:cNvPr id="20" name="TextBox 19">
            <a:extLst>
              <a:ext uri="{FF2B5EF4-FFF2-40B4-BE49-F238E27FC236}">
                <a16:creationId xmlns:a16="http://schemas.microsoft.com/office/drawing/2014/main" id="{ED6F361F-450D-E64A-B34B-D4A42A4CC7CE}"/>
              </a:ext>
            </a:extLst>
          </p:cNvPr>
          <p:cNvSpPr txBox="1"/>
          <p:nvPr userDrawn="1"/>
        </p:nvSpPr>
        <p:spPr>
          <a:xfrm>
            <a:off x="7905189" y="272475"/>
            <a:ext cx="977457"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FORECAST</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28" name="TextBox 27">
            <a:extLst>
              <a:ext uri="{FF2B5EF4-FFF2-40B4-BE49-F238E27FC236}">
                <a16:creationId xmlns:a16="http://schemas.microsoft.com/office/drawing/2014/main" id="{D85B504D-BA03-764A-82A7-38C147017005}"/>
              </a:ext>
            </a:extLst>
          </p:cNvPr>
          <p:cNvSpPr txBox="1"/>
          <p:nvPr userDrawn="1"/>
        </p:nvSpPr>
        <p:spPr>
          <a:xfrm>
            <a:off x="8905899" y="272475"/>
            <a:ext cx="1008112"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INDUSTRIES</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29" name="TextBox 28">
            <a:extLst>
              <a:ext uri="{FF2B5EF4-FFF2-40B4-BE49-F238E27FC236}">
                <a16:creationId xmlns:a16="http://schemas.microsoft.com/office/drawing/2014/main" id="{232055B9-8A0D-7248-BBD9-EB869C474311}"/>
              </a:ext>
            </a:extLst>
          </p:cNvPr>
          <p:cNvSpPr txBox="1"/>
          <p:nvPr userDrawn="1"/>
        </p:nvSpPr>
        <p:spPr>
          <a:xfrm>
            <a:off x="10031982" y="272475"/>
            <a:ext cx="1146548"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OFF-</a:t>
            </a:r>
            <a:r>
              <a:rPr lang="en-US" sz="1100" b="0" i="0" baseline="0" dirty="0">
                <a:solidFill>
                  <a:schemeClr val="tx1">
                    <a:lumMod val="85000"/>
                    <a:lumOff val="15000"/>
                  </a:schemeClr>
                </a:solidFill>
                <a:latin typeface="Trade Gothic LT Pro Light" panose="020B0403040303020004" pitchFamily="34" charset="77"/>
                <a:cs typeface="Segoe UI" pitchFamily="34" charset="0"/>
              </a:rPr>
              <a:t> HIGHWAY</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30" name="TextBox 29">
            <a:extLst>
              <a:ext uri="{FF2B5EF4-FFF2-40B4-BE49-F238E27FC236}">
                <a16:creationId xmlns:a16="http://schemas.microsoft.com/office/drawing/2014/main" id="{1664D20A-F83D-F74A-935C-E08D63DCC6AC}"/>
              </a:ext>
            </a:extLst>
          </p:cNvPr>
          <p:cNvSpPr txBox="1"/>
          <p:nvPr userDrawn="1"/>
        </p:nvSpPr>
        <p:spPr>
          <a:xfrm>
            <a:off x="11063347" y="272475"/>
            <a:ext cx="866888"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CONTACT</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Tree>
    <p:extLst>
      <p:ext uri="{BB962C8B-B14F-4D97-AF65-F5344CB8AC3E}">
        <p14:creationId xmlns:p14="http://schemas.microsoft.com/office/powerpoint/2010/main" val="1394531394"/>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750" fill="hold"/>
                                        <p:tgtEl>
                                          <p:spTgt spid="21"/>
                                        </p:tgtEl>
                                        <p:attrNameLst>
                                          <p:attrName>ppt_x</p:attrName>
                                        </p:attrNameLst>
                                      </p:cBhvr>
                                      <p:tavLst>
                                        <p:tav tm="0">
                                          <p:val>
                                            <p:strVal val="#ppt_x"/>
                                          </p:val>
                                        </p:tav>
                                        <p:tav tm="100000">
                                          <p:val>
                                            <p:strVal val="#ppt_x"/>
                                          </p:val>
                                        </p:tav>
                                      </p:tavLst>
                                    </p:anim>
                                    <p:anim calcmode="lin" valueType="num">
                                      <p:cBhvr additive="base">
                                        <p:cTn id="12" dur="750" fill="hold"/>
                                        <p:tgtEl>
                                          <p:spTgt spid="21"/>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175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750" fill="hold"/>
                                        <p:tgtEl>
                                          <p:spTgt spid="12"/>
                                        </p:tgtEl>
                                        <p:attrNameLst>
                                          <p:attrName>ppt_x</p:attrName>
                                        </p:attrNameLst>
                                      </p:cBhvr>
                                      <p:tavLst>
                                        <p:tav tm="0">
                                          <p:val>
                                            <p:strVal val="0-#ppt_w/2"/>
                                          </p:val>
                                        </p:tav>
                                        <p:tav tm="100000">
                                          <p:val>
                                            <p:strVal val="#ppt_x"/>
                                          </p:val>
                                        </p:tav>
                                      </p:tavLst>
                                    </p:anim>
                                    <p:anim calcmode="lin" valueType="num">
                                      <p:cBhvr additive="base">
                                        <p:cTn id="16" dur="75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25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75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20" dur="750" fill="hold"/>
                                        <p:tgtEl>
                                          <p:spTgt spid="3">
                                            <p:txEl>
                                              <p:pRg st="0" end="0"/>
                                            </p:txEl>
                                          </p:spTgt>
                                        </p:tgtEl>
                                        <p:attrNameLst>
                                          <p:attrName>ppt_y</p:attrName>
                                        </p:attrNameLst>
                                      </p:cBhvr>
                                      <p:tavLst>
                                        <p:tav tm="0">
                                          <p:val>
                                            <p:strVal val="#ppt_y"/>
                                          </p:val>
                                        </p:tav>
                                        <p:tav tm="100000">
                                          <p:val>
                                            <p:strVal val="#ppt_y"/>
                                          </p:val>
                                        </p:tav>
                                      </p:tavLst>
                                    </p:anim>
                                  </p:childTnLst>
                                </p:cTn>
                              </p:par>
                              <p:par>
                                <p:cTn id="21" presetID="2" presetClass="entr" presetSubtype="1" decel="100000" fill="hold" grpId="0" nodeType="withEffect">
                                  <p:stCondLst>
                                    <p:cond delay="25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750" fill="hold"/>
                                        <p:tgtEl>
                                          <p:spTgt spid="19"/>
                                        </p:tgtEl>
                                        <p:attrNameLst>
                                          <p:attrName>ppt_x</p:attrName>
                                        </p:attrNameLst>
                                      </p:cBhvr>
                                      <p:tavLst>
                                        <p:tav tm="0">
                                          <p:val>
                                            <p:strVal val="#ppt_x"/>
                                          </p:val>
                                        </p:tav>
                                        <p:tav tm="100000">
                                          <p:val>
                                            <p:strVal val="#ppt_x"/>
                                          </p:val>
                                        </p:tav>
                                      </p:tavLst>
                                    </p:anim>
                                    <p:anim calcmode="lin" valueType="num">
                                      <p:cBhvr additive="base">
                                        <p:cTn id="24" dur="750" fill="hold"/>
                                        <p:tgtEl>
                                          <p:spTgt spid="19"/>
                                        </p:tgtEl>
                                        <p:attrNameLst>
                                          <p:attrName>ppt_y</p:attrName>
                                        </p:attrNameLst>
                                      </p:cBhvr>
                                      <p:tavLst>
                                        <p:tav tm="0">
                                          <p:val>
                                            <p:strVal val="0-#ppt_h/2"/>
                                          </p:val>
                                        </p:tav>
                                        <p:tav tm="100000">
                                          <p:val>
                                            <p:strVal val="#ppt_y"/>
                                          </p:val>
                                        </p:tav>
                                      </p:tavLst>
                                    </p:anim>
                                  </p:childTnLst>
                                </p:cTn>
                              </p:par>
                              <p:par>
                                <p:cTn id="25" presetID="2" presetClass="entr" presetSubtype="1" decel="100000" fill="hold" grpId="0" nodeType="withEffect">
                                  <p:stCondLst>
                                    <p:cond delay="25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750" fill="hold"/>
                                        <p:tgtEl>
                                          <p:spTgt spid="20"/>
                                        </p:tgtEl>
                                        <p:attrNameLst>
                                          <p:attrName>ppt_x</p:attrName>
                                        </p:attrNameLst>
                                      </p:cBhvr>
                                      <p:tavLst>
                                        <p:tav tm="0">
                                          <p:val>
                                            <p:strVal val="#ppt_x"/>
                                          </p:val>
                                        </p:tav>
                                        <p:tav tm="100000">
                                          <p:val>
                                            <p:strVal val="#ppt_x"/>
                                          </p:val>
                                        </p:tav>
                                      </p:tavLst>
                                    </p:anim>
                                    <p:anim calcmode="lin" valueType="num">
                                      <p:cBhvr additive="base">
                                        <p:cTn id="28" dur="750" fill="hold"/>
                                        <p:tgtEl>
                                          <p:spTgt spid="20"/>
                                        </p:tgtEl>
                                        <p:attrNameLst>
                                          <p:attrName>ppt_y</p:attrName>
                                        </p:attrNameLst>
                                      </p:cBhvr>
                                      <p:tavLst>
                                        <p:tav tm="0">
                                          <p:val>
                                            <p:strVal val="0-#ppt_h/2"/>
                                          </p:val>
                                        </p:tav>
                                        <p:tav tm="100000">
                                          <p:val>
                                            <p:strVal val="#ppt_y"/>
                                          </p:val>
                                        </p:tav>
                                      </p:tavLst>
                                    </p:anim>
                                  </p:childTnLst>
                                </p:cTn>
                              </p:par>
                              <p:par>
                                <p:cTn id="29" presetID="2" presetClass="entr" presetSubtype="1" decel="100000" fill="hold" grpId="0" nodeType="withEffect">
                                  <p:stCondLst>
                                    <p:cond delay="25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750" fill="hold"/>
                                        <p:tgtEl>
                                          <p:spTgt spid="28"/>
                                        </p:tgtEl>
                                        <p:attrNameLst>
                                          <p:attrName>ppt_x</p:attrName>
                                        </p:attrNameLst>
                                      </p:cBhvr>
                                      <p:tavLst>
                                        <p:tav tm="0">
                                          <p:val>
                                            <p:strVal val="#ppt_x"/>
                                          </p:val>
                                        </p:tav>
                                        <p:tav tm="100000">
                                          <p:val>
                                            <p:strVal val="#ppt_x"/>
                                          </p:val>
                                        </p:tav>
                                      </p:tavLst>
                                    </p:anim>
                                    <p:anim calcmode="lin" valueType="num">
                                      <p:cBhvr additive="base">
                                        <p:cTn id="32" dur="750" fill="hold"/>
                                        <p:tgtEl>
                                          <p:spTgt spid="28"/>
                                        </p:tgtEl>
                                        <p:attrNameLst>
                                          <p:attrName>ppt_y</p:attrName>
                                        </p:attrNameLst>
                                      </p:cBhvr>
                                      <p:tavLst>
                                        <p:tav tm="0">
                                          <p:val>
                                            <p:strVal val="0-#ppt_h/2"/>
                                          </p:val>
                                        </p:tav>
                                        <p:tav tm="100000">
                                          <p:val>
                                            <p:strVal val="#ppt_y"/>
                                          </p:val>
                                        </p:tav>
                                      </p:tavLst>
                                    </p:anim>
                                  </p:childTnLst>
                                </p:cTn>
                              </p:par>
                              <p:par>
                                <p:cTn id="33" presetID="2" presetClass="entr" presetSubtype="1" decel="100000" fill="hold" grpId="0" nodeType="withEffect">
                                  <p:stCondLst>
                                    <p:cond delay="25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750" fill="hold"/>
                                        <p:tgtEl>
                                          <p:spTgt spid="29"/>
                                        </p:tgtEl>
                                        <p:attrNameLst>
                                          <p:attrName>ppt_x</p:attrName>
                                        </p:attrNameLst>
                                      </p:cBhvr>
                                      <p:tavLst>
                                        <p:tav tm="0">
                                          <p:val>
                                            <p:strVal val="#ppt_x"/>
                                          </p:val>
                                        </p:tav>
                                        <p:tav tm="100000">
                                          <p:val>
                                            <p:strVal val="#ppt_x"/>
                                          </p:val>
                                        </p:tav>
                                      </p:tavLst>
                                    </p:anim>
                                    <p:anim calcmode="lin" valueType="num">
                                      <p:cBhvr additive="base">
                                        <p:cTn id="36" dur="750" fill="hold"/>
                                        <p:tgtEl>
                                          <p:spTgt spid="29"/>
                                        </p:tgtEl>
                                        <p:attrNameLst>
                                          <p:attrName>ppt_y</p:attrName>
                                        </p:attrNameLst>
                                      </p:cBhvr>
                                      <p:tavLst>
                                        <p:tav tm="0">
                                          <p:val>
                                            <p:strVal val="0-#ppt_h/2"/>
                                          </p:val>
                                        </p:tav>
                                        <p:tav tm="100000">
                                          <p:val>
                                            <p:strVal val="#ppt_y"/>
                                          </p:val>
                                        </p:tav>
                                      </p:tavLst>
                                    </p:anim>
                                  </p:childTnLst>
                                </p:cTn>
                              </p:par>
                              <p:par>
                                <p:cTn id="37" presetID="2" presetClass="entr" presetSubtype="1" decel="100000" fill="hold" grpId="0" nodeType="withEffect">
                                  <p:stCondLst>
                                    <p:cond delay="250"/>
                                  </p:stCondLst>
                                  <p:childTnLst>
                                    <p:set>
                                      <p:cBhvr>
                                        <p:cTn id="38" dur="1" fill="hold">
                                          <p:stCondLst>
                                            <p:cond delay="0"/>
                                          </p:stCondLst>
                                        </p:cTn>
                                        <p:tgtEl>
                                          <p:spTgt spid="30"/>
                                        </p:tgtEl>
                                        <p:attrNameLst>
                                          <p:attrName>style.visibility</p:attrName>
                                        </p:attrNameLst>
                                      </p:cBhvr>
                                      <p:to>
                                        <p:strVal val="visible"/>
                                      </p:to>
                                    </p:set>
                                    <p:anim calcmode="lin" valueType="num">
                                      <p:cBhvr additive="base">
                                        <p:cTn id="39" dur="750" fill="hold"/>
                                        <p:tgtEl>
                                          <p:spTgt spid="30"/>
                                        </p:tgtEl>
                                        <p:attrNameLst>
                                          <p:attrName>ppt_x</p:attrName>
                                        </p:attrNameLst>
                                      </p:cBhvr>
                                      <p:tavLst>
                                        <p:tav tm="0">
                                          <p:val>
                                            <p:strVal val="#ppt_x"/>
                                          </p:val>
                                        </p:tav>
                                        <p:tav tm="100000">
                                          <p:val>
                                            <p:strVal val="#ppt_x"/>
                                          </p:val>
                                        </p:tav>
                                      </p:tavLst>
                                    </p:anim>
                                    <p:anim calcmode="lin" valueType="num">
                                      <p:cBhvr additive="base">
                                        <p:cTn id="40" dur="750" fill="hold"/>
                                        <p:tgtEl>
                                          <p:spTgt spid="3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1" grpId="0" animBg="1"/>
      <p:bldP spid="3" grpId="0" build="p">
        <p:tmplLst>
          <p:tmpl lvl="1">
            <p:tnLst>
              <p:par>
                <p:cTn presetID="2" presetClass="entr" presetSubtype="8" decel="100000" fill="hold" nodeType="withEffect">
                  <p:stCondLst>
                    <p:cond delay="25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0-#ppt_w/2"/>
                          </p:val>
                        </p:tav>
                        <p:tav tm="100000">
                          <p:val>
                            <p:strVal val="#ppt_x"/>
                          </p:val>
                        </p:tav>
                      </p:tavLst>
                    </p:anim>
                    <p:anim calcmode="lin" valueType="num">
                      <p:cBhvr additive="base">
                        <p:cTn dur="750" fill="hold"/>
                        <p:tgtEl>
                          <p:spTgt spid="3"/>
                        </p:tgtEl>
                        <p:attrNameLst>
                          <p:attrName>ppt_y</p:attrName>
                        </p:attrNameLst>
                      </p:cBhvr>
                      <p:tavLst>
                        <p:tav tm="0">
                          <p:val>
                            <p:strVal val="#ppt_y"/>
                          </p:val>
                        </p:tav>
                        <p:tav tm="100000">
                          <p:val>
                            <p:strVal val="#ppt_y"/>
                          </p:val>
                        </p:tav>
                      </p:tavLst>
                    </p:anim>
                  </p:childTnLst>
                </p:cTn>
              </p:par>
            </p:tnLst>
          </p:tmpl>
        </p:tmplLst>
      </p:bldP>
      <p:bldP spid="19" grpId="0"/>
      <p:bldP spid="20" grpId="0"/>
      <p:bldP spid="28" grpId="0"/>
      <p:bldP spid="29" grpId="0"/>
      <p:bldP spid="30" grpId="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SOLUTIONS">
    <p:spTree>
      <p:nvGrpSpPr>
        <p:cNvPr id="1" name=""/>
        <p:cNvGrpSpPr/>
        <p:nvPr/>
      </p:nvGrpSpPr>
      <p:grpSpPr>
        <a:xfrm>
          <a:off x="0" y="0"/>
          <a:ext cx="0" cy="0"/>
          <a:chOff x="0" y="0"/>
          <a:chExt cx="0" cy="0"/>
        </a:xfrm>
      </p:grpSpPr>
      <p:sp>
        <p:nvSpPr>
          <p:cNvPr id="12" name="Rectangle 11"/>
          <p:cNvSpPr/>
          <p:nvPr userDrawn="1"/>
        </p:nvSpPr>
        <p:spPr>
          <a:xfrm>
            <a:off x="-23093" y="765498"/>
            <a:ext cx="12218268" cy="720080"/>
          </a:xfrm>
          <a:prstGeom prst="rect">
            <a:avLst/>
          </a:prstGeom>
          <a:solidFill>
            <a:srgbClr val="009C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s-MY"/>
          </a:p>
        </p:txBody>
      </p:sp>
      <p:sp>
        <p:nvSpPr>
          <p:cNvPr id="14" name="Rectangle 13"/>
          <p:cNvSpPr/>
          <p:nvPr userDrawn="1"/>
        </p:nvSpPr>
        <p:spPr>
          <a:xfrm>
            <a:off x="7916422" y="0"/>
            <a:ext cx="952172" cy="765498"/>
          </a:xfrm>
          <a:prstGeom prst="rect">
            <a:avLst/>
          </a:prstGeom>
          <a:solidFill>
            <a:srgbClr val="009C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s-MY"/>
          </a:p>
        </p:txBody>
      </p:sp>
      <p:pic>
        <p:nvPicPr>
          <p:cNvPr id="13" name="Picture 12">
            <a:extLst>
              <a:ext uri="{FF2B5EF4-FFF2-40B4-BE49-F238E27FC236}">
                <a16:creationId xmlns:a16="http://schemas.microsoft.com/office/drawing/2014/main" id="{F690956B-D451-CD42-B608-296FFC0AD9F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4790" y="176592"/>
            <a:ext cx="2659132" cy="412315"/>
          </a:xfrm>
          <a:prstGeom prst="rect">
            <a:avLst/>
          </a:prstGeom>
        </p:spPr>
      </p:pic>
      <p:sp>
        <p:nvSpPr>
          <p:cNvPr id="21" name="TextBox 20">
            <a:extLst>
              <a:ext uri="{FF2B5EF4-FFF2-40B4-BE49-F238E27FC236}">
                <a16:creationId xmlns:a16="http://schemas.microsoft.com/office/drawing/2014/main" id="{01CCCA3B-93A9-5249-9C34-0B269AD50867}"/>
              </a:ext>
            </a:extLst>
          </p:cNvPr>
          <p:cNvSpPr txBox="1"/>
          <p:nvPr userDrawn="1"/>
        </p:nvSpPr>
        <p:spPr>
          <a:xfrm>
            <a:off x="7105699" y="272475"/>
            <a:ext cx="669275"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ABOUT</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22" name="TextBox 21">
            <a:extLst>
              <a:ext uri="{FF2B5EF4-FFF2-40B4-BE49-F238E27FC236}">
                <a16:creationId xmlns:a16="http://schemas.microsoft.com/office/drawing/2014/main" id="{9A931D67-200F-0C46-B3A4-839EAFB0EF15}"/>
              </a:ext>
            </a:extLst>
          </p:cNvPr>
          <p:cNvSpPr txBox="1"/>
          <p:nvPr userDrawn="1"/>
        </p:nvSpPr>
        <p:spPr>
          <a:xfrm>
            <a:off x="7874535" y="272475"/>
            <a:ext cx="1008112" cy="261610"/>
          </a:xfrm>
          <a:prstGeom prst="rect">
            <a:avLst/>
          </a:prstGeom>
          <a:noFill/>
          <a:ln>
            <a:noFill/>
          </a:ln>
        </p:spPr>
        <p:txBody>
          <a:bodyPr wrap="square" rtlCol="0">
            <a:spAutoFit/>
          </a:bodyPr>
          <a:lstStyle/>
          <a:p>
            <a:pPr algn="ctr"/>
            <a:r>
              <a:rPr lang="en-US" sz="1100" b="0" i="0" dirty="0">
                <a:solidFill>
                  <a:schemeClr val="bg1"/>
                </a:solidFill>
                <a:latin typeface="Trade Gothic LT Pro Light" panose="020B0403040303020004" pitchFamily="34" charset="77"/>
                <a:cs typeface="Segoe UI" pitchFamily="34" charset="0"/>
              </a:rPr>
              <a:t>FORECAST</a:t>
            </a:r>
            <a:endParaRPr lang="en-US" sz="300" b="0" i="0" dirty="0">
              <a:solidFill>
                <a:schemeClr val="bg1"/>
              </a:solidFill>
              <a:latin typeface="Trade Gothic LT Pro Light" panose="020B0403040303020004" pitchFamily="34" charset="77"/>
              <a:cs typeface="Segoe UI" pitchFamily="34" charset="0"/>
            </a:endParaRPr>
          </a:p>
        </p:txBody>
      </p:sp>
      <p:sp>
        <p:nvSpPr>
          <p:cNvPr id="23" name="TextBox 22">
            <a:extLst>
              <a:ext uri="{FF2B5EF4-FFF2-40B4-BE49-F238E27FC236}">
                <a16:creationId xmlns:a16="http://schemas.microsoft.com/office/drawing/2014/main" id="{0615E589-B6FF-8E44-B941-2816014EDDD9}"/>
              </a:ext>
            </a:extLst>
          </p:cNvPr>
          <p:cNvSpPr txBox="1"/>
          <p:nvPr userDrawn="1"/>
        </p:nvSpPr>
        <p:spPr>
          <a:xfrm>
            <a:off x="8905899" y="272475"/>
            <a:ext cx="1008112"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INDUSTRIES</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25" name="TextBox 24">
            <a:extLst>
              <a:ext uri="{FF2B5EF4-FFF2-40B4-BE49-F238E27FC236}">
                <a16:creationId xmlns:a16="http://schemas.microsoft.com/office/drawing/2014/main" id="{24367D84-1CA7-864E-882D-6F9899F277AC}"/>
              </a:ext>
            </a:extLst>
          </p:cNvPr>
          <p:cNvSpPr txBox="1"/>
          <p:nvPr userDrawn="1"/>
        </p:nvSpPr>
        <p:spPr>
          <a:xfrm>
            <a:off x="11063347" y="272475"/>
            <a:ext cx="866888"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CONTACT</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26" name="Text Placeholder 2">
            <a:extLst>
              <a:ext uri="{FF2B5EF4-FFF2-40B4-BE49-F238E27FC236}">
                <a16:creationId xmlns:a16="http://schemas.microsoft.com/office/drawing/2014/main" id="{0E37F1B4-EB70-434C-803E-C33F3F336772}"/>
              </a:ext>
            </a:extLst>
          </p:cNvPr>
          <p:cNvSpPr>
            <a:spLocks noGrp="1"/>
          </p:cNvSpPr>
          <p:nvPr>
            <p:ph type="body" sz="quarter" idx="13" hasCustomPrompt="1"/>
          </p:nvPr>
        </p:nvSpPr>
        <p:spPr>
          <a:xfrm>
            <a:off x="231775" y="935038"/>
            <a:ext cx="2265412" cy="381000"/>
          </a:xfrm>
        </p:spPr>
        <p:txBody>
          <a:bodyPr>
            <a:normAutofit/>
          </a:bodyPr>
          <a:lstStyle>
            <a:lvl1pPr marL="0" indent="0">
              <a:buNone/>
              <a:defRPr sz="2000" b="0" i="0" spc="0" baseline="0">
                <a:solidFill>
                  <a:schemeClr val="bg1"/>
                </a:solidFill>
                <a:latin typeface="Trade Gothic LT Pro Light" panose="020B0403040303020004" pitchFamily="34" charset="77"/>
              </a:defRPr>
            </a:lvl1pPr>
          </a:lstStyle>
          <a:p>
            <a:pPr lvl="0"/>
            <a:r>
              <a:rPr lang="en-US" dirty="0"/>
              <a:t>Page Title</a:t>
            </a:r>
          </a:p>
        </p:txBody>
      </p:sp>
      <p:sp>
        <p:nvSpPr>
          <p:cNvPr id="11" name="TextBox 10">
            <a:extLst>
              <a:ext uri="{FF2B5EF4-FFF2-40B4-BE49-F238E27FC236}">
                <a16:creationId xmlns:a16="http://schemas.microsoft.com/office/drawing/2014/main" id="{11829C75-83CC-46D4-9287-B57FB5380B4B}"/>
              </a:ext>
            </a:extLst>
          </p:cNvPr>
          <p:cNvSpPr txBox="1"/>
          <p:nvPr userDrawn="1"/>
        </p:nvSpPr>
        <p:spPr>
          <a:xfrm>
            <a:off x="10031983" y="272475"/>
            <a:ext cx="1146548"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OFF-</a:t>
            </a:r>
            <a:r>
              <a:rPr lang="en-US" sz="1100" b="0" i="0" baseline="0" dirty="0">
                <a:solidFill>
                  <a:schemeClr val="tx1">
                    <a:lumMod val="85000"/>
                    <a:lumOff val="15000"/>
                  </a:schemeClr>
                </a:solidFill>
                <a:latin typeface="Trade Gothic LT Pro Light" panose="020B0403040303020004" pitchFamily="34" charset="77"/>
                <a:cs typeface="Segoe UI" pitchFamily="34" charset="0"/>
              </a:rPr>
              <a:t> HIGHWAY</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Tree>
    <p:extLst>
      <p:ext uri="{BB962C8B-B14F-4D97-AF65-F5344CB8AC3E}">
        <p14:creationId xmlns:p14="http://schemas.microsoft.com/office/powerpoint/2010/main" val="3889874771"/>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750" fill="hold"/>
                                        <p:tgtEl>
                                          <p:spTgt spid="14"/>
                                        </p:tgtEl>
                                        <p:attrNameLst>
                                          <p:attrName>ppt_x</p:attrName>
                                        </p:attrNameLst>
                                      </p:cBhvr>
                                      <p:tavLst>
                                        <p:tav tm="0">
                                          <p:val>
                                            <p:strVal val="#ppt_x"/>
                                          </p:val>
                                        </p:tav>
                                        <p:tav tm="100000">
                                          <p:val>
                                            <p:strVal val="#ppt_x"/>
                                          </p:val>
                                        </p:tav>
                                      </p:tavLst>
                                    </p:anim>
                                    <p:anim calcmode="lin" valueType="num">
                                      <p:cBhvr additive="base">
                                        <p:cTn id="12" dur="75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175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750" fill="hold"/>
                                        <p:tgtEl>
                                          <p:spTgt spid="12"/>
                                        </p:tgtEl>
                                        <p:attrNameLst>
                                          <p:attrName>ppt_x</p:attrName>
                                        </p:attrNameLst>
                                      </p:cBhvr>
                                      <p:tavLst>
                                        <p:tav tm="0">
                                          <p:val>
                                            <p:strVal val="0-#ppt_w/2"/>
                                          </p:val>
                                        </p:tav>
                                        <p:tav tm="100000">
                                          <p:val>
                                            <p:strVal val="#ppt_x"/>
                                          </p:val>
                                        </p:tav>
                                      </p:tavLst>
                                    </p:anim>
                                    <p:anim calcmode="lin" valueType="num">
                                      <p:cBhvr additive="base">
                                        <p:cTn id="16" dur="75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1" decel="100000" fill="hold" grpId="0" nodeType="withEffect">
                                  <p:stCondLst>
                                    <p:cond delay="25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750" fill="hold"/>
                                        <p:tgtEl>
                                          <p:spTgt spid="21"/>
                                        </p:tgtEl>
                                        <p:attrNameLst>
                                          <p:attrName>ppt_x</p:attrName>
                                        </p:attrNameLst>
                                      </p:cBhvr>
                                      <p:tavLst>
                                        <p:tav tm="0">
                                          <p:val>
                                            <p:strVal val="#ppt_x"/>
                                          </p:val>
                                        </p:tav>
                                        <p:tav tm="100000">
                                          <p:val>
                                            <p:strVal val="#ppt_x"/>
                                          </p:val>
                                        </p:tav>
                                      </p:tavLst>
                                    </p:anim>
                                    <p:anim calcmode="lin" valueType="num">
                                      <p:cBhvr additive="base">
                                        <p:cTn id="20" dur="750" fill="hold"/>
                                        <p:tgtEl>
                                          <p:spTgt spid="21"/>
                                        </p:tgtEl>
                                        <p:attrNameLst>
                                          <p:attrName>ppt_y</p:attrName>
                                        </p:attrNameLst>
                                      </p:cBhvr>
                                      <p:tavLst>
                                        <p:tav tm="0">
                                          <p:val>
                                            <p:strVal val="0-#ppt_h/2"/>
                                          </p:val>
                                        </p:tav>
                                        <p:tav tm="100000">
                                          <p:val>
                                            <p:strVal val="#ppt_y"/>
                                          </p:val>
                                        </p:tav>
                                      </p:tavLst>
                                    </p:anim>
                                  </p:childTnLst>
                                </p:cTn>
                              </p:par>
                              <p:par>
                                <p:cTn id="21" presetID="2" presetClass="entr" presetSubtype="1" decel="100000" fill="hold" grpId="0" nodeType="withEffect">
                                  <p:stCondLst>
                                    <p:cond delay="25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750" fill="hold"/>
                                        <p:tgtEl>
                                          <p:spTgt spid="22"/>
                                        </p:tgtEl>
                                        <p:attrNameLst>
                                          <p:attrName>ppt_x</p:attrName>
                                        </p:attrNameLst>
                                      </p:cBhvr>
                                      <p:tavLst>
                                        <p:tav tm="0">
                                          <p:val>
                                            <p:strVal val="#ppt_x"/>
                                          </p:val>
                                        </p:tav>
                                        <p:tav tm="100000">
                                          <p:val>
                                            <p:strVal val="#ppt_x"/>
                                          </p:val>
                                        </p:tav>
                                      </p:tavLst>
                                    </p:anim>
                                    <p:anim calcmode="lin" valueType="num">
                                      <p:cBhvr additive="base">
                                        <p:cTn id="24" dur="750" fill="hold"/>
                                        <p:tgtEl>
                                          <p:spTgt spid="22"/>
                                        </p:tgtEl>
                                        <p:attrNameLst>
                                          <p:attrName>ppt_y</p:attrName>
                                        </p:attrNameLst>
                                      </p:cBhvr>
                                      <p:tavLst>
                                        <p:tav tm="0">
                                          <p:val>
                                            <p:strVal val="0-#ppt_h/2"/>
                                          </p:val>
                                        </p:tav>
                                        <p:tav tm="100000">
                                          <p:val>
                                            <p:strVal val="#ppt_y"/>
                                          </p:val>
                                        </p:tav>
                                      </p:tavLst>
                                    </p:anim>
                                  </p:childTnLst>
                                </p:cTn>
                              </p:par>
                              <p:par>
                                <p:cTn id="25" presetID="2" presetClass="entr" presetSubtype="1" decel="100000" fill="hold" grpId="0" nodeType="withEffect">
                                  <p:stCondLst>
                                    <p:cond delay="25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750" fill="hold"/>
                                        <p:tgtEl>
                                          <p:spTgt spid="23"/>
                                        </p:tgtEl>
                                        <p:attrNameLst>
                                          <p:attrName>ppt_x</p:attrName>
                                        </p:attrNameLst>
                                      </p:cBhvr>
                                      <p:tavLst>
                                        <p:tav tm="0">
                                          <p:val>
                                            <p:strVal val="#ppt_x"/>
                                          </p:val>
                                        </p:tav>
                                        <p:tav tm="100000">
                                          <p:val>
                                            <p:strVal val="#ppt_x"/>
                                          </p:val>
                                        </p:tav>
                                      </p:tavLst>
                                    </p:anim>
                                    <p:anim calcmode="lin" valueType="num">
                                      <p:cBhvr additive="base">
                                        <p:cTn id="28" dur="750" fill="hold"/>
                                        <p:tgtEl>
                                          <p:spTgt spid="23"/>
                                        </p:tgtEl>
                                        <p:attrNameLst>
                                          <p:attrName>ppt_y</p:attrName>
                                        </p:attrNameLst>
                                      </p:cBhvr>
                                      <p:tavLst>
                                        <p:tav tm="0">
                                          <p:val>
                                            <p:strVal val="0-#ppt_h/2"/>
                                          </p:val>
                                        </p:tav>
                                        <p:tav tm="100000">
                                          <p:val>
                                            <p:strVal val="#ppt_y"/>
                                          </p:val>
                                        </p:tav>
                                      </p:tavLst>
                                    </p:anim>
                                  </p:childTnLst>
                                </p:cTn>
                              </p:par>
                              <p:par>
                                <p:cTn id="29" presetID="2" presetClass="entr" presetSubtype="1" decel="100000" fill="hold" grpId="0" nodeType="withEffect">
                                  <p:stCondLst>
                                    <p:cond delay="25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750" fill="hold"/>
                                        <p:tgtEl>
                                          <p:spTgt spid="25"/>
                                        </p:tgtEl>
                                        <p:attrNameLst>
                                          <p:attrName>ppt_x</p:attrName>
                                        </p:attrNameLst>
                                      </p:cBhvr>
                                      <p:tavLst>
                                        <p:tav tm="0">
                                          <p:val>
                                            <p:strVal val="#ppt_x"/>
                                          </p:val>
                                        </p:tav>
                                        <p:tav tm="100000">
                                          <p:val>
                                            <p:strVal val="#ppt_x"/>
                                          </p:val>
                                        </p:tav>
                                      </p:tavLst>
                                    </p:anim>
                                    <p:anim calcmode="lin" valueType="num">
                                      <p:cBhvr additive="base">
                                        <p:cTn id="32" dur="750" fill="hold"/>
                                        <p:tgtEl>
                                          <p:spTgt spid="25"/>
                                        </p:tgtEl>
                                        <p:attrNameLst>
                                          <p:attrName>ppt_y</p:attrName>
                                        </p:attrNameLst>
                                      </p:cBhvr>
                                      <p:tavLst>
                                        <p:tav tm="0">
                                          <p:val>
                                            <p:strVal val="0-#ppt_h/2"/>
                                          </p:val>
                                        </p:tav>
                                        <p:tav tm="100000">
                                          <p:val>
                                            <p:strVal val="#ppt_y"/>
                                          </p:val>
                                        </p:tav>
                                      </p:tavLst>
                                    </p:anim>
                                  </p:childTnLst>
                                </p:cTn>
                              </p:par>
                              <p:par>
                                <p:cTn id="33" presetID="2" presetClass="entr" presetSubtype="8" decel="100000" fill="hold" grpId="0" nodeType="withEffect">
                                  <p:stCondLst>
                                    <p:cond delay="250"/>
                                  </p:stCondLst>
                                  <p:childTnLst>
                                    <p:set>
                                      <p:cBhvr>
                                        <p:cTn id="34" dur="1" fill="hold">
                                          <p:stCondLst>
                                            <p:cond delay="0"/>
                                          </p:stCondLst>
                                        </p:cTn>
                                        <p:tgtEl>
                                          <p:spTgt spid="26">
                                            <p:txEl>
                                              <p:pRg st="0" end="0"/>
                                            </p:txEl>
                                          </p:spTgt>
                                        </p:tgtEl>
                                        <p:attrNameLst>
                                          <p:attrName>style.visibility</p:attrName>
                                        </p:attrNameLst>
                                      </p:cBhvr>
                                      <p:to>
                                        <p:strVal val="visible"/>
                                      </p:to>
                                    </p:set>
                                    <p:anim calcmode="lin" valueType="num">
                                      <p:cBhvr additive="base">
                                        <p:cTn id="35" dur="750" fill="hold"/>
                                        <p:tgtEl>
                                          <p:spTgt spid="26">
                                            <p:txEl>
                                              <p:pRg st="0" end="0"/>
                                            </p:txEl>
                                          </p:spTgt>
                                        </p:tgtEl>
                                        <p:attrNameLst>
                                          <p:attrName>ppt_x</p:attrName>
                                        </p:attrNameLst>
                                      </p:cBhvr>
                                      <p:tavLst>
                                        <p:tav tm="0">
                                          <p:val>
                                            <p:strVal val="0-#ppt_w/2"/>
                                          </p:val>
                                        </p:tav>
                                        <p:tav tm="100000">
                                          <p:val>
                                            <p:strVal val="#ppt_x"/>
                                          </p:val>
                                        </p:tav>
                                      </p:tavLst>
                                    </p:anim>
                                    <p:anim calcmode="lin" valueType="num">
                                      <p:cBhvr additive="base">
                                        <p:cTn id="36" dur="750" fill="hold"/>
                                        <p:tgtEl>
                                          <p:spTgt spid="26">
                                            <p:txEl>
                                              <p:pRg st="0" end="0"/>
                                            </p:txEl>
                                          </p:spTgt>
                                        </p:tgtEl>
                                        <p:attrNameLst>
                                          <p:attrName>ppt_y</p:attrName>
                                        </p:attrNameLst>
                                      </p:cBhvr>
                                      <p:tavLst>
                                        <p:tav tm="0">
                                          <p:val>
                                            <p:strVal val="#ppt_y"/>
                                          </p:val>
                                        </p:tav>
                                        <p:tav tm="100000">
                                          <p:val>
                                            <p:strVal val="#ppt_y"/>
                                          </p:val>
                                        </p:tav>
                                      </p:tavLst>
                                    </p:anim>
                                  </p:childTnLst>
                                </p:cTn>
                              </p:par>
                              <p:par>
                                <p:cTn id="37" presetID="2" presetClass="entr" presetSubtype="1" decel="100000" fill="hold" grpId="0" nodeType="withEffect">
                                  <p:stCondLst>
                                    <p:cond delay="25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750" fill="hold"/>
                                        <p:tgtEl>
                                          <p:spTgt spid="11"/>
                                        </p:tgtEl>
                                        <p:attrNameLst>
                                          <p:attrName>ppt_x</p:attrName>
                                        </p:attrNameLst>
                                      </p:cBhvr>
                                      <p:tavLst>
                                        <p:tav tm="0">
                                          <p:val>
                                            <p:strVal val="#ppt_x"/>
                                          </p:val>
                                        </p:tav>
                                        <p:tav tm="100000">
                                          <p:val>
                                            <p:strVal val="#ppt_x"/>
                                          </p:val>
                                        </p:tav>
                                      </p:tavLst>
                                    </p:anim>
                                    <p:anim calcmode="lin" valueType="num">
                                      <p:cBhvr additive="base">
                                        <p:cTn id="40" dur="75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21" grpId="0"/>
      <p:bldP spid="22" grpId="0"/>
      <p:bldP spid="23" grpId="0"/>
      <p:bldP spid="25" grpId="0"/>
      <p:bldP spid="26" grpId="0" build="p">
        <p:tmplLst>
          <p:tmpl lvl="1">
            <p:tnLst>
              <p:par>
                <p:cTn presetID="2" presetClass="entr" presetSubtype="8" decel="100000" fill="hold" nodeType="withEffect">
                  <p:stCondLst>
                    <p:cond delay="250"/>
                  </p:stCondLst>
                  <p:childTnLst>
                    <p:set>
                      <p:cBhvr>
                        <p:cTn dur="1" fill="hold">
                          <p:stCondLst>
                            <p:cond delay="0"/>
                          </p:stCondLst>
                        </p:cTn>
                        <p:tgtEl>
                          <p:spTgt spid="26"/>
                        </p:tgtEl>
                        <p:attrNameLst>
                          <p:attrName>style.visibility</p:attrName>
                        </p:attrNameLst>
                      </p:cBhvr>
                      <p:to>
                        <p:strVal val="visible"/>
                      </p:to>
                    </p:set>
                    <p:anim calcmode="lin" valueType="num">
                      <p:cBhvr additive="base">
                        <p:cTn dur="750" fill="hold"/>
                        <p:tgtEl>
                          <p:spTgt spid="26"/>
                        </p:tgtEl>
                        <p:attrNameLst>
                          <p:attrName>ppt_x</p:attrName>
                        </p:attrNameLst>
                      </p:cBhvr>
                      <p:tavLst>
                        <p:tav tm="0">
                          <p:val>
                            <p:strVal val="0-#ppt_w/2"/>
                          </p:val>
                        </p:tav>
                        <p:tav tm="100000">
                          <p:val>
                            <p:strVal val="#ppt_x"/>
                          </p:val>
                        </p:tav>
                      </p:tavLst>
                    </p:anim>
                    <p:anim calcmode="lin" valueType="num">
                      <p:cBhvr additive="base">
                        <p:cTn dur="750" fill="hold"/>
                        <p:tgtEl>
                          <p:spTgt spid="26"/>
                        </p:tgtEl>
                        <p:attrNameLst>
                          <p:attrName>ppt_y</p:attrName>
                        </p:attrNameLst>
                      </p:cBhvr>
                      <p:tavLst>
                        <p:tav tm="0">
                          <p:val>
                            <p:strVal val="#ppt_y"/>
                          </p:val>
                        </p:tav>
                        <p:tav tm="100000">
                          <p:val>
                            <p:strVal val="#ppt_y"/>
                          </p:val>
                        </p:tav>
                      </p:tavLst>
                    </p:anim>
                  </p:childTnLst>
                </p:cTn>
              </p:par>
            </p:tnLst>
          </p:tmpl>
        </p:tmplLst>
      </p:bldP>
      <p:bldP spid="11" grpId="0"/>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CONTACT-COPY">
    <p:spTree>
      <p:nvGrpSpPr>
        <p:cNvPr id="1" name=""/>
        <p:cNvGrpSpPr/>
        <p:nvPr/>
      </p:nvGrpSpPr>
      <p:grpSpPr>
        <a:xfrm>
          <a:off x="0" y="0"/>
          <a:ext cx="0" cy="0"/>
          <a:chOff x="0" y="0"/>
          <a:chExt cx="0" cy="0"/>
        </a:xfrm>
      </p:grpSpPr>
      <p:sp>
        <p:nvSpPr>
          <p:cNvPr id="12" name="Rectangle 11"/>
          <p:cNvSpPr/>
          <p:nvPr userDrawn="1"/>
        </p:nvSpPr>
        <p:spPr>
          <a:xfrm>
            <a:off x="-23093" y="765498"/>
            <a:ext cx="12218268" cy="720080"/>
          </a:xfrm>
          <a:prstGeom prst="rect">
            <a:avLst/>
          </a:prstGeom>
          <a:solidFill>
            <a:srgbClr val="009C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s-MY"/>
          </a:p>
        </p:txBody>
      </p:sp>
      <p:sp>
        <p:nvSpPr>
          <p:cNvPr id="14" name="Rectangle 13"/>
          <p:cNvSpPr/>
          <p:nvPr userDrawn="1"/>
        </p:nvSpPr>
        <p:spPr>
          <a:xfrm>
            <a:off x="11063348" y="0"/>
            <a:ext cx="866888" cy="765498"/>
          </a:xfrm>
          <a:prstGeom prst="rect">
            <a:avLst/>
          </a:prstGeom>
          <a:solidFill>
            <a:srgbClr val="009C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s-MY"/>
          </a:p>
        </p:txBody>
      </p:sp>
      <p:pic>
        <p:nvPicPr>
          <p:cNvPr id="4" name="Picture 3">
            <a:extLst>
              <a:ext uri="{FF2B5EF4-FFF2-40B4-BE49-F238E27FC236}">
                <a16:creationId xmlns:a16="http://schemas.microsoft.com/office/drawing/2014/main" id="{457B741A-2E6A-E64A-B3CE-3AC2ACEEA2E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4790" y="176592"/>
            <a:ext cx="2659132" cy="412315"/>
          </a:xfrm>
          <a:prstGeom prst="rect">
            <a:avLst/>
          </a:prstGeom>
        </p:spPr>
      </p:pic>
      <p:sp>
        <p:nvSpPr>
          <p:cNvPr id="13" name="TextBox 12">
            <a:extLst>
              <a:ext uri="{FF2B5EF4-FFF2-40B4-BE49-F238E27FC236}">
                <a16:creationId xmlns:a16="http://schemas.microsoft.com/office/drawing/2014/main" id="{FD96346B-7B0C-D14F-82B4-96E136A69E0E}"/>
              </a:ext>
            </a:extLst>
          </p:cNvPr>
          <p:cNvSpPr txBox="1"/>
          <p:nvPr userDrawn="1"/>
        </p:nvSpPr>
        <p:spPr>
          <a:xfrm>
            <a:off x="7105699" y="272475"/>
            <a:ext cx="669275"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ABOUT</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24" name="TextBox 23">
            <a:extLst>
              <a:ext uri="{FF2B5EF4-FFF2-40B4-BE49-F238E27FC236}">
                <a16:creationId xmlns:a16="http://schemas.microsoft.com/office/drawing/2014/main" id="{6ED5D6A9-47CA-7C41-9083-C8094BBF4BC0}"/>
              </a:ext>
            </a:extLst>
          </p:cNvPr>
          <p:cNvSpPr txBox="1"/>
          <p:nvPr userDrawn="1"/>
        </p:nvSpPr>
        <p:spPr>
          <a:xfrm>
            <a:off x="11063347" y="272475"/>
            <a:ext cx="866888" cy="261610"/>
          </a:xfrm>
          <a:prstGeom prst="rect">
            <a:avLst/>
          </a:prstGeom>
          <a:noFill/>
          <a:ln>
            <a:noFill/>
          </a:ln>
        </p:spPr>
        <p:txBody>
          <a:bodyPr wrap="square" rtlCol="0">
            <a:spAutoFit/>
          </a:bodyPr>
          <a:lstStyle/>
          <a:p>
            <a:pPr algn="ctr"/>
            <a:r>
              <a:rPr lang="en-US" sz="1100" b="0" i="0" dirty="0">
                <a:solidFill>
                  <a:schemeClr val="bg1"/>
                </a:solidFill>
                <a:latin typeface="Trade Gothic LT Pro Light" panose="020B0403040303020004" pitchFamily="34" charset="77"/>
                <a:cs typeface="Segoe UI" pitchFamily="34" charset="0"/>
              </a:rPr>
              <a:t>CONTACT</a:t>
            </a:r>
            <a:endParaRPr lang="en-US" sz="300" b="0" i="0" dirty="0">
              <a:solidFill>
                <a:schemeClr val="bg1"/>
              </a:solidFill>
              <a:latin typeface="Trade Gothic LT Pro Light" panose="020B0403040303020004" pitchFamily="34" charset="77"/>
              <a:cs typeface="Segoe UI" pitchFamily="34" charset="0"/>
            </a:endParaRPr>
          </a:p>
        </p:txBody>
      </p:sp>
      <p:sp>
        <p:nvSpPr>
          <p:cNvPr id="25" name="Text Placeholder 2">
            <a:extLst>
              <a:ext uri="{FF2B5EF4-FFF2-40B4-BE49-F238E27FC236}">
                <a16:creationId xmlns:a16="http://schemas.microsoft.com/office/drawing/2014/main" id="{B933C076-2675-DB48-9298-DB548BB480C7}"/>
              </a:ext>
            </a:extLst>
          </p:cNvPr>
          <p:cNvSpPr>
            <a:spLocks noGrp="1"/>
          </p:cNvSpPr>
          <p:nvPr>
            <p:ph type="body" sz="quarter" idx="13" hasCustomPrompt="1"/>
          </p:nvPr>
        </p:nvSpPr>
        <p:spPr>
          <a:xfrm>
            <a:off x="231775" y="935038"/>
            <a:ext cx="2265412" cy="381000"/>
          </a:xfrm>
        </p:spPr>
        <p:txBody>
          <a:bodyPr>
            <a:normAutofit/>
          </a:bodyPr>
          <a:lstStyle>
            <a:lvl1pPr marL="0" indent="0">
              <a:buNone/>
              <a:defRPr sz="2000" b="0" i="0" spc="0" baseline="0">
                <a:solidFill>
                  <a:schemeClr val="bg1"/>
                </a:solidFill>
                <a:latin typeface="Trade Gothic LT Pro Light" panose="020B0403040303020004" pitchFamily="34" charset="77"/>
              </a:defRPr>
            </a:lvl1pPr>
          </a:lstStyle>
          <a:p>
            <a:pPr lvl="0"/>
            <a:r>
              <a:rPr lang="en-US" dirty="0"/>
              <a:t>Page Title</a:t>
            </a:r>
          </a:p>
        </p:txBody>
      </p:sp>
      <p:sp>
        <p:nvSpPr>
          <p:cNvPr id="27" name="TextBox 26">
            <a:extLst>
              <a:ext uri="{FF2B5EF4-FFF2-40B4-BE49-F238E27FC236}">
                <a16:creationId xmlns:a16="http://schemas.microsoft.com/office/drawing/2014/main" id="{44739ED1-816E-DD41-BBCD-28559CBEF179}"/>
              </a:ext>
            </a:extLst>
          </p:cNvPr>
          <p:cNvSpPr txBox="1"/>
          <p:nvPr userDrawn="1"/>
        </p:nvSpPr>
        <p:spPr>
          <a:xfrm>
            <a:off x="8905899" y="272475"/>
            <a:ext cx="1008112"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INDUSTRIES</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11" name="TextBox 10">
            <a:extLst>
              <a:ext uri="{FF2B5EF4-FFF2-40B4-BE49-F238E27FC236}">
                <a16:creationId xmlns:a16="http://schemas.microsoft.com/office/drawing/2014/main" id="{20ED5DE7-79DC-48BE-B7CF-AB32ECD7AD0C}"/>
              </a:ext>
            </a:extLst>
          </p:cNvPr>
          <p:cNvSpPr txBox="1"/>
          <p:nvPr userDrawn="1"/>
        </p:nvSpPr>
        <p:spPr>
          <a:xfrm>
            <a:off x="9832975" y="272475"/>
            <a:ext cx="1146548"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OFF-</a:t>
            </a:r>
            <a:r>
              <a:rPr lang="en-US" sz="1100" b="0" i="0" baseline="0" dirty="0">
                <a:solidFill>
                  <a:schemeClr val="tx1">
                    <a:lumMod val="85000"/>
                    <a:lumOff val="15000"/>
                  </a:schemeClr>
                </a:solidFill>
                <a:latin typeface="Trade Gothic LT Pro Light" panose="020B0403040303020004" pitchFamily="34" charset="77"/>
                <a:cs typeface="Segoe UI" pitchFamily="34" charset="0"/>
              </a:rPr>
              <a:t> HIGHWAY</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15" name="TextBox 14">
            <a:extLst>
              <a:ext uri="{FF2B5EF4-FFF2-40B4-BE49-F238E27FC236}">
                <a16:creationId xmlns:a16="http://schemas.microsoft.com/office/drawing/2014/main" id="{A5765E5D-8FE0-4B4E-83AB-01C006C8111D}"/>
              </a:ext>
            </a:extLst>
          </p:cNvPr>
          <p:cNvSpPr txBox="1"/>
          <p:nvPr userDrawn="1"/>
        </p:nvSpPr>
        <p:spPr>
          <a:xfrm>
            <a:off x="7905189" y="272475"/>
            <a:ext cx="977457"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FORECAST</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Tree>
    <p:extLst>
      <p:ext uri="{BB962C8B-B14F-4D97-AF65-F5344CB8AC3E}">
        <p14:creationId xmlns:p14="http://schemas.microsoft.com/office/powerpoint/2010/main" val="3957839542"/>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750" fill="hold"/>
                                        <p:tgtEl>
                                          <p:spTgt spid="14"/>
                                        </p:tgtEl>
                                        <p:attrNameLst>
                                          <p:attrName>ppt_x</p:attrName>
                                        </p:attrNameLst>
                                      </p:cBhvr>
                                      <p:tavLst>
                                        <p:tav tm="0">
                                          <p:val>
                                            <p:strVal val="#ppt_x"/>
                                          </p:val>
                                        </p:tav>
                                        <p:tav tm="100000">
                                          <p:val>
                                            <p:strVal val="#ppt_x"/>
                                          </p:val>
                                        </p:tav>
                                      </p:tavLst>
                                    </p:anim>
                                    <p:anim calcmode="lin" valueType="num">
                                      <p:cBhvr additive="base">
                                        <p:cTn id="12" dur="75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175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750" fill="hold"/>
                                        <p:tgtEl>
                                          <p:spTgt spid="12"/>
                                        </p:tgtEl>
                                        <p:attrNameLst>
                                          <p:attrName>ppt_x</p:attrName>
                                        </p:attrNameLst>
                                      </p:cBhvr>
                                      <p:tavLst>
                                        <p:tav tm="0">
                                          <p:val>
                                            <p:strVal val="0-#ppt_w/2"/>
                                          </p:val>
                                        </p:tav>
                                        <p:tav tm="100000">
                                          <p:val>
                                            <p:strVal val="#ppt_x"/>
                                          </p:val>
                                        </p:tav>
                                      </p:tavLst>
                                    </p:anim>
                                    <p:anim calcmode="lin" valueType="num">
                                      <p:cBhvr additive="base">
                                        <p:cTn id="16" dur="75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1" decel="100000" fill="hold" grpId="0" nodeType="withEffect">
                                  <p:stCondLst>
                                    <p:cond delay="25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750" fill="hold"/>
                                        <p:tgtEl>
                                          <p:spTgt spid="13"/>
                                        </p:tgtEl>
                                        <p:attrNameLst>
                                          <p:attrName>ppt_x</p:attrName>
                                        </p:attrNameLst>
                                      </p:cBhvr>
                                      <p:tavLst>
                                        <p:tav tm="0">
                                          <p:val>
                                            <p:strVal val="#ppt_x"/>
                                          </p:val>
                                        </p:tav>
                                        <p:tav tm="100000">
                                          <p:val>
                                            <p:strVal val="#ppt_x"/>
                                          </p:val>
                                        </p:tav>
                                      </p:tavLst>
                                    </p:anim>
                                    <p:anim calcmode="lin" valueType="num">
                                      <p:cBhvr additive="base">
                                        <p:cTn id="20" dur="750" fill="hold"/>
                                        <p:tgtEl>
                                          <p:spTgt spid="13"/>
                                        </p:tgtEl>
                                        <p:attrNameLst>
                                          <p:attrName>ppt_y</p:attrName>
                                        </p:attrNameLst>
                                      </p:cBhvr>
                                      <p:tavLst>
                                        <p:tav tm="0">
                                          <p:val>
                                            <p:strVal val="0-#ppt_h/2"/>
                                          </p:val>
                                        </p:tav>
                                        <p:tav tm="100000">
                                          <p:val>
                                            <p:strVal val="#ppt_y"/>
                                          </p:val>
                                        </p:tav>
                                      </p:tavLst>
                                    </p:anim>
                                  </p:childTnLst>
                                </p:cTn>
                              </p:par>
                              <p:par>
                                <p:cTn id="21" presetID="2" presetClass="entr" presetSubtype="1" decel="100000" fill="hold" grpId="0" nodeType="withEffect">
                                  <p:stCondLst>
                                    <p:cond delay="25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750" fill="hold"/>
                                        <p:tgtEl>
                                          <p:spTgt spid="24"/>
                                        </p:tgtEl>
                                        <p:attrNameLst>
                                          <p:attrName>ppt_x</p:attrName>
                                        </p:attrNameLst>
                                      </p:cBhvr>
                                      <p:tavLst>
                                        <p:tav tm="0">
                                          <p:val>
                                            <p:strVal val="#ppt_x"/>
                                          </p:val>
                                        </p:tav>
                                        <p:tav tm="100000">
                                          <p:val>
                                            <p:strVal val="#ppt_x"/>
                                          </p:val>
                                        </p:tav>
                                      </p:tavLst>
                                    </p:anim>
                                    <p:anim calcmode="lin" valueType="num">
                                      <p:cBhvr additive="base">
                                        <p:cTn id="24" dur="750" fill="hold"/>
                                        <p:tgtEl>
                                          <p:spTgt spid="24"/>
                                        </p:tgtEl>
                                        <p:attrNameLst>
                                          <p:attrName>ppt_y</p:attrName>
                                        </p:attrNameLst>
                                      </p:cBhvr>
                                      <p:tavLst>
                                        <p:tav tm="0">
                                          <p:val>
                                            <p:strVal val="0-#ppt_h/2"/>
                                          </p:val>
                                        </p:tav>
                                        <p:tav tm="100000">
                                          <p:val>
                                            <p:strVal val="#ppt_y"/>
                                          </p:val>
                                        </p:tav>
                                      </p:tavLst>
                                    </p:anim>
                                  </p:childTnLst>
                                </p:cTn>
                              </p:par>
                              <p:par>
                                <p:cTn id="25" presetID="2" presetClass="entr" presetSubtype="8" decel="100000" fill="hold" grpId="0" nodeType="withEffect">
                                  <p:stCondLst>
                                    <p:cond delay="250"/>
                                  </p:stCondLst>
                                  <p:childTnLst>
                                    <p:set>
                                      <p:cBhvr>
                                        <p:cTn id="26" dur="1" fill="hold">
                                          <p:stCondLst>
                                            <p:cond delay="0"/>
                                          </p:stCondLst>
                                        </p:cTn>
                                        <p:tgtEl>
                                          <p:spTgt spid="25">
                                            <p:txEl>
                                              <p:pRg st="0" end="0"/>
                                            </p:txEl>
                                          </p:spTgt>
                                        </p:tgtEl>
                                        <p:attrNameLst>
                                          <p:attrName>style.visibility</p:attrName>
                                        </p:attrNameLst>
                                      </p:cBhvr>
                                      <p:to>
                                        <p:strVal val="visible"/>
                                      </p:to>
                                    </p:set>
                                    <p:anim calcmode="lin" valueType="num">
                                      <p:cBhvr additive="base">
                                        <p:cTn id="27" dur="750" fill="hold"/>
                                        <p:tgtEl>
                                          <p:spTgt spid="25">
                                            <p:txEl>
                                              <p:pRg st="0" end="0"/>
                                            </p:txEl>
                                          </p:spTgt>
                                        </p:tgtEl>
                                        <p:attrNameLst>
                                          <p:attrName>ppt_x</p:attrName>
                                        </p:attrNameLst>
                                      </p:cBhvr>
                                      <p:tavLst>
                                        <p:tav tm="0">
                                          <p:val>
                                            <p:strVal val="0-#ppt_w/2"/>
                                          </p:val>
                                        </p:tav>
                                        <p:tav tm="100000">
                                          <p:val>
                                            <p:strVal val="#ppt_x"/>
                                          </p:val>
                                        </p:tav>
                                      </p:tavLst>
                                    </p:anim>
                                    <p:anim calcmode="lin" valueType="num">
                                      <p:cBhvr additive="base">
                                        <p:cTn id="28" dur="750" fill="hold"/>
                                        <p:tgtEl>
                                          <p:spTgt spid="25">
                                            <p:txEl>
                                              <p:pRg st="0" end="0"/>
                                            </p:txEl>
                                          </p:spTgt>
                                        </p:tgtEl>
                                        <p:attrNameLst>
                                          <p:attrName>ppt_y</p:attrName>
                                        </p:attrNameLst>
                                      </p:cBhvr>
                                      <p:tavLst>
                                        <p:tav tm="0">
                                          <p:val>
                                            <p:strVal val="#ppt_y"/>
                                          </p:val>
                                        </p:tav>
                                        <p:tav tm="100000">
                                          <p:val>
                                            <p:strVal val="#ppt_y"/>
                                          </p:val>
                                        </p:tav>
                                      </p:tavLst>
                                    </p:anim>
                                  </p:childTnLst>
                                </p:cTn>
                              </p:par>
                              <p:par>
                                <p:cTn id="29" presetID="2" presetClass="entr" presetSubtype="1" decel="100000" fill="hold" grpId="0" nodeType="withEffect">
                                  <p:stCondLst>
                                    <p:cond delay="25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750" fill="hold"/>
                                        <p:tgtEl>
                                          <p:spTgt spid="27"/>
                                        </p:tgtEl>
                                        <p:attrNameLst>
                                          <p:attrName>ppt_x</p:attrName>
                                        </p:attrNameLst>
                                      </p:cBhvr>
                                      <p:tavLst>
                                        <p:tav tm="0">
                                          <p:val>
                                            <p:strVal val="#ppt_x"/>
                                          </p:val>
                                        </p:tav>
                                        <p:tav tm="100000">
                                          <p:val>
                                            <p:strVal val="#ppt_x"/>
                                          </p:val>
                                        </p:tav>
                                      </p:tavLst>
                                    </p:anim>
                                    <p:anim calcmode="lin" valueType="num">
                                      <p:cBhvr additive="base">
                                        <p:cTn id="32" dur="750" fill="hold"/>
                                        <p:tgtEl>
                                          <p:spTgt spid="27"/>
                                        </p:tgtEl>
                                        <p:attrNameLst>
                                          <p:attrName>ppt_y</p:attrName>
                                        </p:attrNameLst>
                                      </p:cBhvr>
                                      <p:tavLst>
                                        <p:tav tm="0">
                                          <p:val>
                                            <p:strVal val="0-#ppt_h/2"/>
                                          </p:val>
                                        </p:tav>
                                        <p:tav tm="100000">
                                          <p:val>
                                            <p:strVal val="#ppt_y"/>
                                          </p:val>
                                        </p:tav>
                                      </p:tavLst>
                                    </p:anim>
                                  </p:childTnLst>
                                </p:cTn>
                              </p:par>
                              <p:par>
                                <p:cTn id="33" presetID="2" presetClass="entr" presetSubtype="1" decel="100000" fill="hold" grpId="0" nodeType="withEffect">
                                  <p:stCondLst>
                                    <p:cond delay="25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750" fill="hold"/>
                                        <p:tgtEl>
                                          <p:spTgt spid="11"/>
                                        </p:tgtEl>
                                        <p:attrNameLst>
                                          <p:attrName>ppt_x</p:attrName>
                                        </p:attrNameLst>
                                      </p:cBhvr>
                                      <p:tavLst>
                                        <p:tav tm="0">
                                          <p:val>
                                            <p:strVal val="#ppt_x"/>
                                          </p:val>
                                        </p:tav>
                                        <p:tav tm="100000">
                                          <p:val>
                                            <p:strVal val="#ppt_x"/>
                                          </p:val>
                                        </p:tav>
                                      </p:tavLst>
                                    </p:anim>
                                    <p:anim calcmode="lin" valueType="num">
                                      <p:cBhvr additive="base">
                                        <p:cTn id="36" dur="750" fill="hold"/>
                                        <p:tgtEl>
                                          <p:spTgt spid="11"/>
                                        </p:tgtEl>
                                        <p:attrNameLst>
                                          <p:attrName>ppt_y</p:attrName>
                                        </p:attrNameLst>
                                      </p:cBhvr>
                                      <p:tavLst>
                                        <p:tav tm="0">
                                          <p:val>
                                            <p:strVal val="0-#ppt_h/2"/>
                                          </p:val>
                                        </p:tav>
                                        <p:tav tm="100000">
                                          <p:val>
                                            <p:strVal val="#ppt_y"/>
                                          </p:val>
                                        </p:tav>
                                      </p:tavLst>
                                    </p:anim>
                                  </p:childTnLst>
                                </p:cTn>
                              </p:par>
                              <p:par>
                                <p:cTn id="37" presetID="2" presetClass="entr" presetSubtype="1" decel="100000" fill="hold" grpId="0" nodeType="withEffect">
                                  <p:stCondLst>
                                    <p:cond delay="25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750" fill="hold"/>
                                        <p:tgtEl>
                                          <p:spTgt spid="15"/>
                                        </p:tgtEl>
                                        <p:attrNameLst>
                                          <p:attrName>ppt_x</p:attrName>
                                        </p:attrNameLst>
                                      </p:cBhvr>
                                      <p:tavLst>
                                        <p:tav tm="0">
                                          <p:val>
                                            <p:strVal val="#ppt_x"/>
                                          </p:val>
                                        </p:tav>
                                        <p:tav tm="100000">
                                          <p:val>
                                            <p:strVal val="#ppt_x"/>
                                          </p:val>
                                        </p:tav>
                                      </p:tavLst>
                                    </p:anim>
                                    <p:anim calcmode="lin" valueType="num">
                                      <p:cBhvr additive="base">
                                        <p:cTn id="40" dur="75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3" grpId="0"/>
      <p:bldP spid="24" grpId="0"/>
      <p:bldP spid="25" grpId="0" build="p">
        <p:tmplLst>
          <p:tmpl lvl="1">
            <p:tnLst>
              <p:par>
                <p:cTn presetID="2" presetClass="entr" presetSubtype="8" decel="100000" fill="hold" nodeType="withEffect">
                  <p:stCondLst>
                    <p:cond delay="25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0-#ppt_w/2"/>
                          </p:val>
                        </p:tav>
                        <p:tav tm="100000">
                          <p:val>
                            <p:strVal val="#ppt_x"/>
                          </p:val>
                        </p:tav>
                      </p:tavLst>
                    </p:anim>
                    <p:anim calcmode="lin" valueType="num">
                      <p:cBhvr additive="base">
                        <p:cTn dur="750" fill="hold"/>
                        <p:tgtEl>
                          <p:spTgt spid="25"/>
                        </p:tgtEl>
                        <p:attrNameLst>
                          <p:attrName>ppt_y</p:attrName>
                        </p:attrNameLst>
                      </p:cBhvr>
                      <p:tavLst>
                        <p:tav tm="0">
                          <p:val>
                            <p:strVal val="#ppt_y"/>
                          </p:val>
                        </p:tav>
                        <p:tav tm="100000">
                          <p:val>
                            <p:strVal val="#ppt_y"/>
                          </p:val>
                        </p:tav>
                      </p:tavLst>
                    </p:anim>
                  </p:childTnLst>
                </p:cTn>
              </p:par>
            </p:tnLst>
          </p:tmpl>
        </p:tmplLst>
      </p:bldP>
      <p:bldP spid="27" grpId="0"/>
      <p:bldP spid="11" grpId="0"/>
      <p:bldP spid="15" grpId="0"/>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OV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5490906"/>
      </p:ext>
    </p:extLst>
  </p:cSld>
  <p:clrMapOvr>
    <a:masterClrMapping/>
  </p:clrMapOvr>
  <p:transition spd="slow">
    <p:push/>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NTACT-MEDIA">
    <p:spTree>
      <p:nvGrpSpPr>
        <p:cNvPr id="1" name=""/>
        <p:cNvGrpSpPr/>
        <p:nvPr/>
      </p:nvGrpSpPr>
      <p:grpSpPr>
        <a:xfrm>
          <a:off x="0" y="0"/>
          <a:ext cx="0" cy="0"/>
          <a:chOff x="0" y="0"/>
          <a:chExt cx="0" cy="0"/>
        </a:xfrm>
      </p:grpSpPr>
      <p:sp>
        <p:nvSpPr>
          <p:cNvPr id="12" name="Rectangle 11"/>
          <p:cNvSpPr/>
          <p:nvPr userDrawn="1"/>
        </p:nvSpPr>
        <p:spPr>
          <a:xfrm>
            <a:off x="-23093" y="765498"/>
            <a:ext cx="12218268" cy="720080"/>
          </a:xfrm>
          <a:prstGeom prst="rect">
            <a:avLst/>
          </a:prstGeom>
          <a:solidFill>
            <a:srgbClr val="009C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s-MY"/>
          </a:p>
        </p:txBody>
      </p:sp>
      <p:sp>
        <p:nvSpPr>
          <p:cNvPr id="14" name="Rectangle 13"/>
          <p:cNvSpPr/>
          <p:nvPr userDrawn="1"/>
        </p:nvSpPr>
        <p:spPr>
          <a:xfrm>
            <a:off x="11063348" y="0"/>
            <a:ext cx="866888" cy="765498"/>
          </a:xfrm>
          <a:prstGeom prst="rect">
            <a:avLst/>
          </a:prstGeom>
          <a:solidFill>
            <a:srgbClr val="009C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s-MY"/>
          </a:p>
        </p:txBody>
      </p:sp>
      <p:sp>
        <p:nvSpPr>
          <p:cNvPr id="21" name="Media Placeholder 6"/>
          <p:cNvSpPr>
            <a:spLocks noGrp="1"/>
          </p:cNvSpPr>
          <p:nvPr>
            <p:ph type="media" sz="quarter" idx="14"/>
          </p:nvPr>
        </p:nvSpPr>
        <p:spPr>
          <a:xfrm>
            <a:off x="3608695" y="1845617"/>
            <a:ext cx="8249532" cy="4645347"/>
          </a:xfrm>
        </p:spPr>
        <p:txBody>
          <a:bodyPr/>
          <a:lstStyle/>
          <a:p>
            <a:endParaRPr lang="en-US" dirty="0"/>
          </a:p>
        </p:txBody>
      </p:sp>
      <p:pic>
        <p:nvPicPr>
          <p:cNvPr id="22" name="Picture 21">
            <a:extLst>
              <a:ext uri="{FF2B5EF4-FFF2-40B4-BE49-F238E27FC236}">
                <a16:creationId xmlns:a16="http://schemas.microsoft.com/office/drawing/2014/main" id="{9027904A-65A0-2C4C-AA57-D7A994A3A83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4790" y="176592"/>
            <a:ext cx="2659132" cy="412315"/>
          </a:xfrm>
          <a:prstGeom prst="rect">
            <a:avLst/>
          </a:prstGeom>
        </p:spPr>
      </p:pic>
      <p:sp>
        <p:nvSpPr>
          <p:cNvPr id="23" name="TextBox 22">
            <a:extLst>
              <a:ext uri="{FF2B5EF4-FFF2-40B4-BE49-F238E27FC236}">
                <a16:creationId xmlns:a16="http://schemas.microsoft.com/office/drawing/2014/main" id="{78E7C25C-D4F8-1A48-A80A-8C94F80B760A}"/>
              </a:ext>
            </a:extLst>
          </p:cNvPr>
          <p:cNvSpPr txBox="1"/>
          <p:nvPr userDrawn="1"/>
        </p:nvSpPr>
        <p:spPr>
          <a:xfrm>
            <a:off x="7105699" y="272475"/>
            <a:ext cx="669275"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ABOUT</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26" name="TextBox 25">
            <a:extLst>
              <a:ext uri="{FF2B5EF4-FFF2-40B4-BE49-F238E27FC236}">
                <a16:creationId xmlns:a16="http://schemas.microsoft.com/office/drawing/2014/main" id="{8E218BC5-E9E8-FD43-ADB3-02A27569434E}"/>
              </a:ext>
            </a:extLst>
          </p:cNvPr>
          <p:cNvSpPr txBox="1"/>
          <p:nvPr userDrawn="1"/>
        </p:nvSpPr>
        <p:spPr>
          <a:xfrm>
            <a:off x="10058027" y="272475"/>
            <a:ext cx="875106"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ANALYSIS</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27" name="TextBox 26">
            <a:extLst>
              <a:ext uri="{FF2B5EF4-FFF2-40B4-BE49-F238E27FC236}">
                <a16:creationId xmlns:a16="http://schemas.microsoft.com/office/drawing/2014/main" id="{069C55C4-FF95-7640-B7E1-6E04096C82F0}"/>
              </a:ext>
            </a:extLst>
          </p:cNvPr>
          <p:cNvSpPr txBox="1"/>
          <p:nvPr userDrawn="1"/>
        </p:nvSpPr>
        <p:spPr>
          <a:xfrm>
            <a:off x="11063347" y="272475"/>
            <a:ext cx="866888" cy="261610"/>
          </a:xfrm>
          <a:prstGeom prst="rect">
            <a:avLst/>
          </a:prstGeom>
          <a:noFill/>
          <a:ln>
            <a:noFill/>
          </a:ln>
        </p:spPr>
        <p:txBody>
          <a:bodyPr wrap="square" rtlCol="0">
            <a:spAutoFit/>
          </a:bodyPr>
          <a:lstStyle/>
          <a:p>
            <a:pPr algn="ctr"/>
            <a:r>
              <a:rPr lang="en-US" sz="1100" b="0" i="0" dirty="0">
                <a:solidFill>
                  <a:schemeClr val="bg1"/>
                </a:solidFill>
                <a:latin typeface="Trade Gothic LT Pro Light" panose="020B0403040303020004" pitchFamily="34" charset="77"/>
                <a:cs typeface="Segoe UI" pitchFamily="34" charset="0"/>
              </a:rPr>
              <a:t>CONTACT</a:t>
            </a:r>
            <a:endParaRPr lang="en-US" sz="300" b="0" i="0" dirty="0">
              <a:solidFill>
                <a:schemeClr val="bg1"/>
              </a:solidFill>
              <a:latin typeface="Trade Gothic LT Pro Light" panose="020B0403040303020004" pitchFamily="34" charset="77"/>
              <a:cs typeface="Segoe UI" pitchFamily="34" charset="0"/>
            </a:endParaRPr>
          </a:p>
        </p:txBody>
      </p:sp>
      <p:sp>
        <p:nvSpPr>
          <p:cNvPr id="28" name="Text Placeholder 2">
            <a:extLst>
              <a:ext uri="{FF2B5EF4-FFF2-40B4-BE49-F238E27FC236}">
                <a16:creationId xmlns:a16="http://schemas.microsoft.com/office/drawing/2014/main" id="{E1187FC4-E4D0-A34A-9EBE-31B681CF7897}"/>
              </a:ext>
            </a:extLst>
          </p:cNvPr>
          <p:cNvSpPr>
            <a:spLocks noGrp="1"/>
          </p:cNvSpPr>
          <p:nvPr>
            <p:ph type="body" sz="quarter" idx="13" hasCustomPrompt="1"/>
          </p:nvPr>
        </p:nvSpPr>
        <p:spPr>
          <a:xfrm>
            <a:off x="231775" y="935038"/>
            <a:ext cx="2265412" cy="381000"/>
          </a:xfrm>
        </p:spPr>
        <p:txBody>
          <a:bodyPr>
            <a:normAutofit/>
          </a:bodyPr>
          <a:lstStyle>
            <a:lvl1pPr marL="0" indent="0">
              <a:buNone/>
              <a:defRPr sz="2000" b="0" i="0" spc="0" baseline="0">
                <a:solidFill>
                  <a:schemeClr val="bg1"/>
                </a:solidFill>
                <a:latin typeface="Trade Gothic LT Pro Light" panose="020B0403040303020004" pitchFamily="34" charset="77"/>
              </a:defRPr>
            </a:lvl1pPr>
          </a:lstStyle>
          <a:p>
            <a:pPr lvl="0"/>
            <a:r>
              <a:rPr lang="en-US" dirty="0"/>
              <a:t>Page Title</a:t>
            </a:r>
          </a:p>
        </p:txBody>
      </p:sp>
      <p:sp>
        <p:nvSpPr>
          <p:cNvPr id="29" name="TextBox 28">
            <a:extLst>
              <a:ext uri="{FF2B5EF4-FFF2-40B4-BE49-F238E27FC236}">
                <a16:creationId xmlns:a16="http://schemas.microsoft.com/office/drawing/2014/main" id="{965F3F81-0947-2141-A9EC-B25034F227AE}"/>
              </a:ext>
            </a:extLst>
          </p:cNvPr>
          <p:cNvSpPr txBox="1"/>
          <p:nvPr userDrawn="1"/>
        </p:nvSpPr>
        <p:spPr>
          <a:xfrm>
            <a:off x="7905189" y="272475"/>
            <a:ext cx="977457"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SOLUTIONS</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30" name="TextBox 29">
            <a:extLst>
              <a:ext uri="{FF2B5EF4-FFF2-40B4-BE49-F238E27FC236}">
                <a16:creationId xmlns:a16="http://schemas.microsoft.com/office/drawing/2014/main" id="{4C3725DB-2D3D-F84C-9359-D952830FAA04}"/>
              </a:ext>
            </a:extLst>
          </p:cNvPr>
          <p:cNvSpPr txBox="1"/>
          <p:nvPr userDrawn="1"/>
        </p:nvSpPr>
        <p:spPr>
          <a:xfrm>
            <a:off x="8905899" y="272475"/>
            <a:ext cx="1008112"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INDUSTRIES</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Tree>
    <p:extLst>
      <p:ext uri="{BB962C8B-B14F-4D97-AF65-F5344CB8AC3E}">
        <p14:creationId xmlns:p14="http://schemas.microsoft.com/office/powerpoint/2010/main" val="3406390703"/>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750" fill="hold"/>
                                        <p:tgtEl>
                                          <p:spTgt spid="14"/>
                                        </p:tgtEl>
                                        <p:attrNameLst>
                                          <p:attrName>ppt_x</p:attrName>
                                        </p:attrNameLst>
                                      </p:cBhvr>
                                      <p:tavLst>
                                        <p:tav tm="0">
                                          <p:val>
                                            <p:strVal val="#ppt_x"/>
                                          </p:val>
                                        </p:tav>
                                        <p:tav tm="100000">
                                          <p:val>
                                            <p:strVal val="#ppt_x"/>
                                          </p:val>
                                        </p:tav>
                                      </p:tavLst>
                                    </p:anim>
                                    <p:anim calcmode="lin" valueType="num">
                                      <p:cBhvr additive="base">
                                        <p:cTn id="12" dur="75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175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750" fill="hold"/>
                                        <p:tgtEl>
                                          <p:spTgt spid="12"/>
                                        </p:tgtEl>
                                        <p:attrNameLst>
                                          <p:attrName>ppt_x</p:attrName>
                                        </p:attrNameLst>
                                      </p:cBhvr>
                                      <p:tavLst>
                                        <p:tav tm="0">
                                          <p:val>
                                            <p:strVal val="0-#ppt_w/2"/>
                                          </p:val>
                                        </p:tav>
                                        <p:tav tm="100000">
                                          <p:val>
                                            <p:strVal val="#ppt_x"/>
                                          </p:val>
                                        </p:tav>
                                      </p:tavLst>
                                    </p:anim>
                                    <p:anim calcmode="lin" valueType="num">
                                      <p:cBhvr additive="base">
                                        <p:cTn id="16" dur="75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1" decel="100000" fill="hold" grpId="0" nodeType="withEffect">
                                  <p:stCondLst>
                                    <p:cond delay="25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750" fill="hold"/>
                                        <p:tgtEl>
                                          <p:spTgt spid="23"/>
                                        </p:tgtEl>
                                        <p:attrNameLst>
                                          <p:attrName>ppt_x</p:attrName>
                                        </p:attrNameLst>
                                      </p:cBhvr>
                                      <p:tavLst>
                                        <p:tav tm="0">
                                          <p:val>
                                            <p:strVal val="#ppt_x"/>
                                          </p:val>
                                        </p:tav>
                                        <p:tav tm="100000">
                                          <p:val>
                                            <p:strVal val="#ppt_x"/>
                                          </p:val>
                                        </p:tav>
                                      </p:tavLst>
                                    </p:anim>
                                    <p:anim calcmode="lin" valueType="num">
                                      <p:cBhvr additive="base">
                                        <p:cTn id="20" dur="750" fill="hold"/>
                                        <p:tgtEl>
                                          <p:spTgt spid="23"/>
                                        </p:tgtEl>
                                        <p:attrNameLst>
                                          <p:attrName>ppt_y</p:attrName>
                                        </p:attrNameLst>
                                      </p:cBhvr>
                                      <p:tavLst>
                                        <p:tav tm="0">
                                          <p:val>
                                            <p:strVal val="0-#ppt_h/2"/>
                                          </p:val>
                                        </p:tav>
                                        <p:tav tm="100000">
                                          <p:val>
                                            <p:strVal val="#ppt_y"/>
                                          </p:val>
                                        </p:tav>
                                      </p:tavLst>
                                    </p:anim>
                                  </p:childTnLst>
                                </p:cTn>
                              </p:par>
                              <p:par>
                                <p:cTn id="21" presetID="2" presetClass="entr" presetSubtype="1" decel="100000" fill="hold" grpId="0" nodeType="withEffect">
                                  <p:stCondLst>
                                    <p:cond delay="25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750" fill="hold"/>
                                        <p:tgtEl>
                                          <p:spTgt spid="26"/>
                                        </p:tgtEl>
                                        <p:attrNameLst>
                                          <p:attrName>ppt_x</p:attrName>
                                        </p:attrNameLst>
                                      </p:cBhvr>
                                      <p:tavLst>
                                        <p:tav tm="0">
                                          <p:val>
                                            <p:strVal val="#ppt_x"/>
                                          </p:val>
                                        </p:tav>
                                        <p:tav tm="100000">
                                          <p:val>
                                            <p:strVal val="#ppt_x"/>
                                          </p:val>
                                        </p:tav>
                                      </p:tavLst>
                                    </p:anim>
                                    <p:anim calcmode="lin" valueType="num">
                                      <p:cBhvr additive="base">
                                        <p:cTn id="24" dur="750" fill="hold"/>
                                        <p:tgtEl>
                                          <p:spTgt spid="26"/>
                                        </p:tgtEl>
                                        <p:attrNameLst>
                                          <p:attrName>ppt_y</p:attrName>
                                        </p:attrNameLst>
                                      </p:cBhvr>
                                      <p:tavLst>
                                        <p:tav tm="0">
                                          <p:val>
                                            <p:strVal val="0-#ppt_h/2"/>
                                          </p:val>
                                        </p:tav>
                                        <p:tav tm="100000">
                                          <p:val>
                                            <p:strVal val="#ppt_y"/>
                                          </p:val>
                                        </p:tav>
                                      </p:tavLst>
                                    </p:anim>
                                  </p:childTnLst>
                                </p:cTn>
                              </p:par>
                              <p:par>
                                <p:cTn id="25" presetID="2" presetClass="entr" presetSubtype="1" decel="100000" fill="hold" grpId="0" nodeType="withEffect">
                                  <p:stCondLst>
                                    <p:cond delay="25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750" fill="hold"/>
                                        <p:tgtEl>
                                          <p:spTgt spid="27"/>
                                        </p:tgtEl>
                                        <p:attrNameLst>
                                          <p:attrName>ppt_x</p:attrName>
                                        </p:attrNameLst>
                                      </p:cBhvr>
                                      <p:tavLst>
                                        <p:tav tm="0">
                                          <p:val>
                                            <p:strVal val="#ppt_x"/>
                                          </p:val>
                                        </p:tav>
                                        <p:tav tm="100000">
                                          <p:val>
                                            <p:strVal val="#ppt_x"/>
                                          </p:val>
                                        </p:tav>
                                      </p:tavLst>
                                    </p:anim>
                                    <p:anim calcmode="lin" valueType="num">
                                      <p:cBhvr additive="base">
                                        <p:cTn id="28" dur="750" fill="hold"/>
                                        <p:tgtEl>
                                          <p:spTgt spid="27"/>
                                        </p:tgtEl>
                                        <p:attrNameLst>
                                          <p:attrName>ppt_y</p:attrName>
                                        </p:attrNameLst>
                                      </p:cBhvr>
                                      <p:tavLst>
                                        <p:tav tm="0">
                                          <p:val>
                                            <p:strVal val="0-#ppt_h/2"/>
                                          </p:val>
                                        </p:tav>
                                        <p:tav tm="100000">
                                          <p:val>
                                            <p:strVal val="#ppt_y"/>
                                          </p:val>
                                        </p:tav>
                                      </p:tavLst>
                                    </p:anim>
                                  </p:childTnLst>
                                </p:cTn>
                              </p:par>
                              <p:par>
                                <p:cTn id="29" presetID="2" presetClass="entr" presetSubtype="8" decel="100000" fill="hold" grpId="0" nodeType="withEffect">
                                  <p:stCondLst>
                                    <p:cond delay="250"/>
                                  </p:stCondLst>
                                  <p:childTnLst>
                                    <p:set>
                                      <p:cBhvr>
                                        <p:cTn id="30" dur="1" fill="hold">
                                          <p:stCondLst>
                                            <p:cond delay="0"/>
                                          </p:stCondLst>
                                        </p:cTn>
                                        <p:tgtEl>
                                          <p:spTgt spid="28">
                                            <p:txEl>
                                              <p:pRg st="0" end="0"/>
                                            </p:txEl>
                                          </p:spTgt>
                                        </p:tgtEl>
                                        <p:attrNameLst>
                                          <p:attrName>style.visibility</p:attrName>
                                        </p:attrNameLst>
                                      </p:cBhvr>
                                      <p:to>
                                        <p:strVal val="visible"/>
                                      </p:to>
                                    </p:set>
                                    <p:anim calcmode="lin" valueType="num">
                                      <p:cBhvr additive="base">
                                        <p:cTn id="31" dur="750" fill="hold"/>
                                        <p:tgtEl>
                                          <p:spTgt spid="28">
                                            <p:txEl>
                                              <p:pRg st="0" end="0"/>
                                            </p:txEl>
                                          </p:spTgt>
                                        </p:tgtEl>
                                        <p:attrNameLst>
                                          <p:attrName>ppt_x</p:attrName>
                                        </p:attrNameLst>
                                      </p:cBhvr>
                                      <p:tavLst>
                                        <p:tav tm="0">
                                          <p:val>
                                            <p:strVal val="0-#ppt_w/2"/>
                                          </p:val>
                                        </p:tav>
                                        <p:tav tm="100000">
                                          <p:val>
                                            <p:strVal val="#ppt_x"/>
                                          </p:val>
                                        </p:tav>
                                      </p:tavLst>
                                    </p:anim>
                                    <p:anim calcmode="lin" valueType="num">
                                      <p:cBhvr additive="base">
                                        <p:cTn id="32" dur="750" fill="hold"/>
                                        <p:tgtEl>
                                          <p:spTgt spid="28">
                                            <p:txEl>
                                              <p:pRg st="0" end="0"/>
                                            </p:txEl>
                                          </p:spTgt>
                                        </p:tgtEl>
                                        <p:attrNameLst>
                                          <p:attrName>ppt_y</p:attrName>
                                        </p:attrNameLst>
                                      </p:cBhvr>
                                      <p:tavLst>
                                        <p:tav tm="0">
                                          <p:val>
                                            <p:strVal val="#ppt_y"/>
                                          </p:val>
                                        </p:tav>
                                        <p:tav tm="100000">
                                          <p:val>
                                            <p:strVal val="#ppt_y"/>
                                          </p:val>
                                        </p:tav>
                                      </p:tavLst>
                                    </p:anim>
                                  </p:childTnLst>
                                </p:cTn>
                              </p:par>
                              <p:par>
                                <p:cTn id="33" presetID="2" presetClass="entr" presetSubtype="1" decel="100000" fill="hold" grpId="0" nodeType="withEffect">
                                  <p:stCondLst>
                                    <p:cond delay="25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750" fill="hold"/>
                                        <p:tgtEl>
                                          <p:spTgt spid="29"/>
                                        </p:tgtEl>
                                        <p:attrNameLst>
                                          <p:attrName>ppt_x</p:attrName>
                                        </p:attrNameLst>
                                      </p:cBhvr>
                                      <p:tavLst>
                                        <p:tav tm="0">
                                          <p:val>
                                            <p:strVal val="#ppt_x"/>
                                          </p:val>
                                        </p:tav>
                                        <p:tav tm="100000">
                                          <p:val>
                                            <p:strVal val="#ppt_x"/>
                                          </p:val>
                                        </p:tav>
                                      </p:tavLst>
                                    </p:anim>
                                    <p:anim calcmode="lin" valueType="num">
                                      <p:cBhvr additive="base">
                                        <p:cTn id="36" dur="750" fill="hold"/>
                                        <p:tgtEl>
                                          <p:spTgt spid="29"/>
                                        </p:tgtEl>
                                        <p:attrNameLst>
                                          <p:attrName>ppt_y</p:attrName>
                                        </p:attrNameLst>
                                      </p:cBhvr>
                                      <p:tavLst>
                                        <p:tav tm="0">
                                          <p:val>
                                            <p:strVal val="0-#ppt_h/2"/>
                                          </p:val>
                                        </p:tav>
                                        <p:tav tm="100000">
                                          <p:val>
                                            <p:strVal val="#ppt_y"/>
                                          </p:val>
                                        </p:tav>
                                      </p:tavLst>
                                    </p:anim>
                                  </p:childTnLst>
                                </p:cTn>
                              </p:par>
                              <p:par>
                                <p:cTn id="37" presetID="2" presetClass="entr" presetSubtype="1" decel="100000" fill="hold" grpId="0" nodeType="withEffect">
                                  <p:stCondLst>
                                    <p:cond delay="250"/>
                                  </p:stCondLst>
                                  <p:childTnLst>
                                    <p:set>
                                      <p:cBhvr>
                                        <p:cTn id="38" dur="1" fill="hold">
                                          <p:stCondLst>
                                            <p:cond delay="0"/>
                                          </p:stCondLst>
                                        </p:cTn>
                                        <p:tgtEl>
                                          <p:spTgt spid="30"/>
                                        </p:tgtEl>
                                        <p:attrNameLst>
                                          <p:attrName>style.visibility</p:attrName>
                                        </p:attrNameLst>
                                      </p:cBhvr>
                                      <p:to>
                                        <p:strVal val="visible"/>
                                      </p:to>
                                    </p:set>
                                    <p:anim calcmode="lin" valueType="num">
                                      <p:cBhvr additive="base">
                                        <p:cTn id="39" dur="750" fill="hold"/>
                                        <p:tgtEl>
                                          <p:spTgt spid="30"/>
                                        </p:tgtEl>
                                        <p:attrNameLst>
                                          <p:attrName>ppt_x</p:attrName>
                                        </p:attrNameLst>
                                      </p:cBhvr>
                                      <p:tavLst>
                                        <p:tav tm="0">
                                          <p:val>
                                            <p:strVal val="#ppt_x"/>
                                          </p:val>
                                        </p:tav>
                                        <p:tav tm="100000">
                                          <p:val>
                                            <p:strVal val="#ppt_x"/>
                                          </p:val>
                                        </p:tav>
                                      </p:tavLst>
                                    </p:anim>
                                    <p:anim calcmode="lin" valueType="num">
                                      <p:cBhvr additive="base">
                                        <p:cTn id="40" dur="750" fill="hold"/>
                                        <p:tgtEl>
                                          <p:spTgt spid="3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23" grpId="0"/>
      <p:bldP spid="26" grpId="0"/>
      <p:bldP spid="27" grpId="0"/>
      <p:bldP spid="28" grpId="0" build="p">
        <p:tmplLst>
          <p:tmpl lvl="1">
            <p:tnLst>
              <p:par>
                <p:cTn presetID="2" presetClass="entr" presetSubtype="8" decel="100000" fill="hold" nodeType="withEffect">
                  <p:stCondLst>
                    <p:cond delay="250"/>
                  </p:stCondLst>
                  <p:childTnLst>
                    <p:set>
                      <p:cBhvr>
                        <p:cTn dur="1" fill="hold">
                          <p:stCondLst>
                            <p:cond delay="0"/>
                          </p:stCondLst>
                        </p:cTn>
                        <p:tgtEl>
                          <p:spTgt spid="28"/>
                        </p:tgtEl>
                        <p:attrNameLst>
                          <p:attrName>style.visibility</p:attrName>
                        </p:attrNameLst>
                      </p:cBhvr>
                      <p:to>
                        <p:strVal val="visible"/>
                      </p:to>
                    </p:set>
                    <p:anim calcmode="lin" valueType="num">
                      <p:cBhvr additive="base">
                        <p:cTn dur="750" fill="hold"/>
                        <p:tgtEl>
                          <p:spTgt spid="28"/>
                        </p:tgtEl>
                        <p:attrNameLst>
                          <p:attrName>ppt_x</p:attrName>
                        </p:attrNameLst>
                      </p:cBhvr>
                      <p:tavLst>
                        <p:tav tm="0">
                          <p:val>
                            <p:strVal val="0-#ppt_w/2"/>
                          </p:val>
                        </p:tav>
                        <p:tav tm="100000">
                          <p:val>
                            <p:strVal val="#ppt_x"/>
                          </p:val>
                        </p:tav>
                      </p:tavLst>
                    </p:anim>
                    <p:anim calcmode="lin" valueType="num">
                      <p:cBhvr additive="base">
                        <p:cTn dur="750" fill="hold"/>
                        <p:tgtEl>
                          <p:spTgt spid="28"/>
                        </p:tgtEl>
                        <p:attrNameLst>
                          <p:attrName>ppt_y</p:attrName>
                        </p:attrNameLst>
                      </p:cBhvr>
                      <p:tavLst>
                        <p:tav tm="0">
                          <p:val>
                            <p:strVal val="#ppt_y"/>
                          </p:val>
                        </p:tav>
                        <p:tav tm="100000">
                          <p:val>
                            <p:strVal val="#ppt_y"/>
                          </p:val>
                        </p:tav>
                      </p:tavLst>
                    </p:anim>
                  </p:childTnLst>
                </p:cTn>
              </p:par>
            </p:tnLst>
          </p:tmpl>
        </p:tmplLst>
      </p:bldP>
      <p:bldP spid="29" grpId="0"/>
      <p:bldP spid="30" grpId="0"/>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No Header Option">
    <p:spTree>
      <p:nvGrpSpPr>
        <p:cNvPr id="1" name=""/>
        <p:cNvGrpSpPr/>
        <p:nvPr/>
      </p:nvGrpSpPr>
      <p:grpSpPr>
        <a:xfrm>
          <a:off x="0" y="0"/>
          <a:ext cx="0" cy="0"/>
          <a:chOff x="0" y="0"/>
          <a:chExt cx="0" cy="0"/>
        </a:xfrm>
      </p:grpSpPr>
      <p:sp>
        <p:nvSpPr>
          <p:cNvPr id="12" name="Rectangle 11"/>
          <p:cNvSpPr/>
          <p:nvPr userDrawn="1"/>
        </p:nvSpPr>
        <p:spPr>
          <a:xfrm>
            <a:off x="-23093" y="765498"/>
            <a:ext cx="12218268" cy="720080"/>
          </a:xfrm>
          <a:prstGeom prst="rect">
            <a:avLst/>
          </a:prstGeom>
          <a:solidFill>
            <a:srgbClr val="009C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s-MY"/>
          </a:p>
        </p:txBody>
      </p:sp>
      <p:pic>
        <p:nvPicPr>
          <p:cNvPr id="11" name="Picture 10">
            <a:extLst>
              <a:ext uri="{FF2B5EF4-FFF2-40B4-BE49-F238E27FC236}">
                <a16:creationId xmlns:a16="http://schemas.microsoft.com/office/drawing/2014/main" id="{79112144-A78C-FC4C-A683-C083D1FAC97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4790" y="176592"/>
            <a:ext cx="2659132" cy="412315"/>
          </a:xfrm>
          <a:prstGeom prst="rect">
            <a:avLst/>
          </a:prstGeom>
        </p:spPr>
      </p:pic>
      <p:sp>
        <p:nvSpPr>
          <p:cNvPr id="13" name="TextBox 12">
            <a:extLst>
              <a:ext uri="{FF2B5EF4-FFF2-40B4-BE49-F238E27FC236}">
                <a16:creationId xmlns:a16="http://schemas.microsoft.com/office/drawing/2014/main" id="{BBEA8FD0-4B19-494B-8636-E0FB550AE2D4}"/>
              </a:ext>
            </a:extLst>
          </p:cNvPr>
          <p:cNvSpPr txBox="1"/>
          <p:nvPr userDrawn="1"/>
        </p:nvSpPr>
        <p:spPr>
          <a:xfrm>
            <a:off x="7105699" y="272475"/>
            <a:ext cx="669275"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ABOUT</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22" name="TextBox 21">
            <a:extLst>
              <a:ext uri="{FF2B5EF4-FFF2-40B4-BE49-F238E27FC236}">
                <a16:creationId xmlns:a16="http://schemas.microsoft.com/office/drawing/2014/main" id="{4C711127-A130-E646-ACC7-C4BFB9D2F8CC}"/>
              </a:ext>
            </a:extLst>
          </p:cNvPr>
          <p:cNvSpPr txBox="1"/>
          <p:nvPr userDrawn="1"/>
        </p:nvSpPr>
        <p:spPr>
          <a:xfrm>
            <a:off x="10058027" y="272475"/>
            <a:ext cx="875106"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ANALYSIS</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23" name="TextBox 22">
            <a:extLst>
              <a:ext uri="{FF2B5EF4-FFF2-40B4-BE49-F238E27FC236}">
                <a16:creationId xmlns:a16="http://schemas.microsoft.com/office/drawing/2014/main" id="{F259FF0C-9584-8749-BD93-1C50877FBD3A}"/>
              </a:ext>
            </a:extLst>
          </p:cNvPr>
          <p:cNvSpPr txBox="1"/>
          <p:nvPr userDrawn="1"/>
        </p:nvSpPr>
        <p:spPr>
          <a:xfrm>
            <a:off x="11063347" y="272475"/>
            <a:ext cx="866888"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CONTACT</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24" name="Text Placeholder 2">
            <a:extLst>
              <a:ext uri="{FF2B5EF4-FFF2-40B4-BE49-F238E27FC236}">
                <a16:creationId xmlns:a16="http://schemas.microsoft.com/office/drawing/2014/main" id="{F7586206-88B1-3740-B7D5-F7A66837D788}"/>
              </a:ext>
            </a:extLst>
          </p:cNvPr>
          <p:cNvSpPr>
            <a:spLocks noGrp="1"/>
          </p:cNvSpPr>
          <p:nvPr>
            <p:ph type="body" sz="quarter" idx="13" hasCustomPrompt="1"/>
          </p:nvPr>
        </p:nvSpPr>
        <p:spPr>
          <a:xfrm>
            <a:off x="231775" y="935038"/>
            <a:ext cx="2265412" cy="381000"/>
          </a:xfrm>
        </p:spPr>
        <p:txBody>
          <a:bodyPr>
            <a:normAutofit/>
          </a:bodyPr>
          <a:lstStyle>
            <a:lvl1pPr marL="0" indent="0">
              <a:buNone/>
              <a:defRPr sz="2000" b="0" i="0" spc="0" baseline="0">
                <a:solidFill>
                  <a:schemeClr val="bg1"/>
                </a:solidFill>
                <a:latin typeface="Trade Gothic LT Pro Light" panose="020B0403040303020004" pitchFamily="34" charset="77"/>
              </a:defRPr>
            </a:lvl1pPr>
          </a:lstStyle>
          <a:p>
            <a:pPr lvl="0"/>
            <a:r>
              <a:rPr lang="en-US" dirty="0"/>
              <a:t>Page Title</a:t>
            </a:r>
          </a:p>
        </p:txBody>
      </p:sp>
      <p:sp>
        <p:nvSpPr>
          <p:cNvPr id="25" name="TextBox 24">
            <a:extLst>
              <a:ext uri="{FF2B5EF4-FFF2-40B4-BE49-F238E27FC236}">
                <a16:creationId xmlns:a16="http://schemas.microsoft.com/office/drawing/2014/main" id="{4E0F88EE-5ADA-2542-8663-B98D995E9870}"/>
              </a:ext>
            </a:extLst>
          </p:cNvPr>
          <p:cNvSpPr txBox="1"/>
          <p:nvPr userDrawn="1"/>
        </p:nvSpPr>
        <p:spPr>
          <a:xfrm>
            <a:off x="7905189" y="272475"/>
            <a:ext cx="977457"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SOLUTIONS</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26" name="TextBox 25">
            <a:extLst>
              <a:ext uri="{FF2B5EF4-FFF2-40B4-BE49-F238E27FC236}">
                <a16:creationId xmlns:a16="http://schemas.microsoft.com/office/drawing/2014/main" id="{F2D3A92D-D847-D94C-B4B9-62503A82A55C}"/>
              </a:ext>
            </a:extLst>
          </p:cNvPr>
          <p:cNvSpPr txBox="1"/>
          <p:nvPr userDrawn="1"/>
        </p:nvSpPr>
        <p:spPr>
          <a:xfrm>
            <a:off x="8905899" y="272475"/>
            <a:ext cx="1008112"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INDUSTRIES</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Tree>
    <p:extLst>
      <p:ext uri="{BB962C8B-B14F-4D97-AF65-F5344CB8AC3E}">
        <p14:creationId xmlns:p14="http://schemas.microsoft.com/office/powerpoint/2010/main" val="1001562417"/>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8" decel="100000" fill="hold" grpId="0" nodeType="withEffect">
                                  <p:stCondLst>
                                    <p:cond delay="175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750" fill="hold"/>
                                        <p:tgtEl>
                                          <p:spTgt spid="12"/>
                                        </p:tgtEl>
                                        <p:attrNameLst>
                                          <p:attrName>ppt_x</p:attrName>
                                        </p:attrNameLst>
                                      </p:cBhvr>
                                      <p:tavLst>
                                        <p:tav tm="0">
                                          <p:val>
                                            <p:strVal val="0-#ppt_w/2"/>
                                          </p:val>
                                        </p:tav>
                                        <p:tav tm="100000">
                                          <p:val>
                                            <p:strVal val="#ppt_x"/>
                                          </p:val>
                                        </p:tav>
                                      </p:tavLst>
                                    </p:anim>
                                    <p:anim calcmode="lin" valueType="num">
                                      <p:cBhvr additive="base">
                                        <p:cTn id="12" dur="75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1" decel="100000" fill="hold" grpId="0" nodeType="withEffect">
                                  <p:stCondLst>
                                    <p:cond delay="25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750" fill="hold"/>
                                        <p:tgtEl>
                                          <p:spTgt spid="13"/>
                                        </p:tgtEl>
                                        <p:attrNameLst>
                                          <p:attrName>ppt_x</p:attrName>
                                        </p:attrNameLst>
                                      </p:cBhvr>
                                      <p:tavLst>
                                        <p:tav tm="0">
                                          <p:val>
                                            <p:strVal val="#ppt_x"/>
                                          </p:val>
                                        </p:tav>
                                        <p:tav tm="100000">
                                          <p:val>
                                            <p:strVal val="#ppt_x"/>
                                          </p:val>
                                        </p:tav>
                                      </p:tavLst>
                                    </p:anim>
                                    <p:anim calcmode="lin" valueType="num">
                                      <p:cBhvr additive="base">
                                        <p:cTn id="16" dur="750" fill="hold"/>
                                        <p:tgtEl>
                                          <p:spTgt spid="13"/>
                                        </p:tgtEl>
                                        <p:attrNameLst>
                                          <p:attrName>ppt_y</p:attrName>
                                        </p:attrNameLst>
                                      </p:cBhvr>
                                      <p:tavLst>
                                        <p:tav tm="0">
                                          <p:val>
                                            <p:strVal val="0-#ppt_h/2"/>
                                          </p:val>
                                        </p:tav>
                                        <p:tav tm="100000">
                                          <p:val>
                                            <p:strVal val="#ppt_y"/>
                                          </p:val>
                                        </p:tav>
                                      </p:tavLst>
                                    </p:anim>
                                  </p:childTnLst>
                                </p:cTn>
                              </p:par>
                              <p:par>
                                <p:cTn id="17" presetID="2" presetClass="entr" presetSubtype="1" decel="100000" fill="hold" grpId="0" nodeType="withEffect">
                                  <p:stCondLst>
                                    <p:cond delay="100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750" fill="hold"/>
                                        <p:tgtEl>
                                          <p:spTgt spid="22"/>
                                        </p:tgtEl>
                                        <p:attrNameLst>
                                          <p:attrName>ppt_x</p:attrName>
                                        </p:attrNameLst>
                                      </p:cBhvr>
                                      <p:tavLst>
                                        <p:tav tm="0">
                                          <p:val>
                                            <p:strVal val="#ppt_x"/>
                                          </p:val>
                                        </p:tav>
                                        <p:tav tm="100000">
                                          <p:val>
                                            <p:strVal val="#ppt_x"/>
                                          </p:val>
                                        </p:tav>
                                      </p:tavLst>
                                    </p:anim>
                                    <p:anim calcmode="lin" valueType="num">
                                      <p:cBhvr additive="base">
                                        <p:cTn id="20" dur="750" fill="hold"/>
                                        <p:tgtEl>
                                          <p:spTgt spid="22"/>
                                        </p:tgtEl>
                                        <p:attrNameLst>
                                          <p:attrName>ppt_y</p:attrName>
                                        </p:attrNameLst>
                                      </p:cBhvr>
                                      <p:tavLst>
                                        <p:tav tm="0">
                                          <p:val>
                                            <p:strVal val="0-#ppt_h/2"/>
                                          </p:val>
                                        </p:tav>
                                        <p:tav tm="100000">
                                          <p:val>
                                            <p:strVal val="#ppt_y"/>
                                          </p:val>
                                        </p:tav>
                                      </p:tavLst>
                                    </p:anim>
                                  </p:childTnLst>
                                </p:cTn>
                              </p:par>
                              <p:par>
                                <p:cTn id="21" presetID="2" presetClass="entr" presetSubtype="1" decel="100000" fill="hold" grpId="0" nodeType="withEffect">
                                  <p:stCondLst>
                                    <p:cond delay="125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750" fill="hold"/>
                                        <p:tgtEl>
                                          <p:spTgt spid="23"/>
                                        </p:tgtEl>
                                        <p:attrNameLst>
                                          <p:attrName>ppt_x</p:attrName>
                                        </p:attrNameLst>
                                      </p:cBhvr>
                                      <p:tavLst>
                                        <p:tav tm="0">
                                          <p:val>
                                            <p:strVal val="#ppt_x"/>
                                          </p:val>
                                        </p:tav>
                                        <p:tav tm="100000">
                                          <p:val>
                                            <p:strVal val="#ppt_x"/>
                                          </p:val>
                                        </p:tav>
                                      </p:tavLst>
                                    </p:anim>
                                    <p:anim calcmode="lin" valueType="num">
                                      <p:cBhvr additive="base">
                                        <p:cTn id="24" dur="750" fill="hold"/>
                                        <p:tgtEl>
                                          <p:spTgt spid="23"/>
                                        </p:tgtEl>
                                        <p:attrNameLst>
                                          <p:attrName>ppt_y</p:attrName>
                                        </p:attrNameLst>
                                      </p:cBhvr>
                                      <p:tavLst>
                                        <p:tav tm="0">
                                          <p:val>
                                            <p:strVal val="0-#ppt_h/2"/>
                                          </p:val>
                                        </p:tav>
                                        <p:tav tm="100000">
                                          <p:val>
                                            <p:strVal val="#ppt_y"/>
                                          </p:val>
                                        </p:tav>
                                      </p:tavLst>
                                    </p:anim>
                                  </p:childTnLst>
                                </p:cTn>
                              </p:par>
                              <p:par>
                                <p:cTn id="25" presetID="2" presetClass="entr" presetSubtype="8" decel="100000" fill="hold" grpId="0" nodeType="withEffect">
                                  <p:stCondLst>
                                    <p:cond delay="2000"/>
                                  </p:stCondLst>
                                  <p:childTnLst>
                                    <p:set>
                                      <p:cBhvr>
                                        <p:cTn id="26" dur="1" fill="hold">
                                          <p:stCondLst>
                                            <p:cond delay="0"/>
                                          </p:stCondLst>
                                        </p:cTn>
                                        <p:tgtEl>
                                          <p:spTgt spid="24">
                                            <p:txEl>
                                              <p:pRg st="0" end="0"/>
                                            </p:txEl>
                                          </p:spTgt>
                                        </p:tgtEl>
                                        <p:attrNameLst>
                                          <p:attrName>style.visibility</p:attrName>
                                        </p:attrNameLst>
                                      </p:cBhvr>
                                      <p:to>
                                        <p:strVal val="visible"/>
                                      </p:to>
                                    </p:set>
                                    <p:anim calcmode="lin" valueType="num">
                                      <p:cBhvr additive="base">
                                        <p:cTn id="27" dur="750" fill="hold"/>
                                        <p:tgtEl>
                                          <p:spTgt spid="24">
                                            <p:txEl>
                                              <p:pRg st="0" end="0"/>
                                            </p:txEl>
                                          </p:spTgt>
                                        </p:tgtEl>
                                        <p:attrNameLst>
                                          <p:attrName>ppt_x</p:attrName>
                                        </p:attrNameLst>
                                      </p:cBhvr>
                                      <p:tavLst>
                                        <p:tav tm="0">
                                          <p:val>
                                            <p:strVal val="0-#ppt_w/2"/>
                                          </p:val>
                                        </p:tav>
                                        <p:tav tm="100000">
                                          <p:val>
                                            <p:strVal val="#ppt_x"/>
                                          </p:val>
                                        </p:tav>
                                      </p:tavLst>
                                    </p:anim>
                                    <p:anim calcmode="lin" valueType="num">
                                      <p:cBhvr additive="base">
                                        <p:cTn id="28" dur="750" fill="hold"/>
                                        <p:tgtEl>
                                          <p:spTgt spid="24">
                                            <p:txEl>
                                              <p:pRg st="0" end="0"/>
                                            </p:txEl>
                                          </p:spTgt>
                                        </p:tgtEl>
                                        <p:attrNameLst>
                                          <p:attrName>ppt_y</p:attrName>
                                        </p:attrNameLst>
                                      </p:cBhvr>
                                      <p:tavLst>
                                        <p:tav tm="0">
                                          <p:val>
                                            <p:strVal val="#ppt_y"/>
                                          </p:val>
                                        </p:tav>
                                        <p:tav tm="100000">
                                          <p:val>
                                            <p:strVal val="#ppt_y"/>
                                          </p:val>
                                        </p:tav>
                                      </p:tavLst>
                                    </p:anim>
                                  </p:childTnLst>
                                </p:cTn>
                              </p:par>
                              <p:par>
                                <p:cTn id="29" presetID="2" presetClass="entr" presetSubtype="1" decel="100000" fill="hold" grpId="0" nodeType="withEffect">
                                  <p:stCondLst>
                                    <p:cond delay="50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750" fill="hold"/>
                                        <p:tgtEl>
                                          <p:spTgt spid="25"/>
                                        </p:tgtEl>
                                        <p:attrNameLst>
                                          <p:attrName>ppt_x</p:attrName>
                                        </p:attrNameLst>
                                      </p:cBhvr>
                                      <p:tavLst>
                                        <p:tav tm="0">
                                          <p:val>
                                            <p:strVal val="#ppt_x"/>
                                          </p:val>
                                        </p:tav>
                                        <p:tav tm="100000">
                                          <p:val>
                                            <p:strVal val="#ppt_x"/>
                                          </p:val>
                                        </p:tav>
                                      </p:tavLst>
                                    </p:anim>
                                    <p:anim calcmode="lin" valueType="num">
                                      <p:cBhvr additive="base">
                                        <p:cTn id="32" dur="750" fill="hold"/>
                                        <p:tgtEl>
                                          <p:spTgt spid="25"/>
                                        </p:tgtEl>
                                        <p:attrNameLst>
                                          <p:attrName>ppt_y</p:attrName>
                                        </p:attrNameLst>
                                      </p:cBhvr>
                                      <p:tavLst>
                                        <p:tav tm="0">
                                          <p:val>
                                            <p:strVal val="0-#ppt_h/2"/>
                                          </p:val>
                                        </p:tav>
                                        <p:tav tm="100000">
                                          <p:val>
                                            <p:strVal val="#ppt_y"/>
                                          </p:val>
                                        </p:tav>
                                      </p:tavLst>
                                    </p:anim>
                                  </p:childTnLst>
                                </p:cTn>
                              </p:par>
                              <p:par>
                                <p:cTn id="33" presetID="2" presetClass="entr" presetSubtype="1" decel="100000" fill="hold" grpId="0" nodeType="withEffect">
                                  <p:stCondLst>
                                    <p:cond delay="750"/>
                                  </p:stCondLst>
                                  <p:childTnLst>
                                    <p:set>
                                      <p:cBhvr>
                                        <p:cTn id="34" dur="1" fill="hold">
                                          <p:stCondLst>
                                            <p:cond delay="0"/>
                                          </p:stCondLst>
                                        </p:cTn>
                                        <p:tgtEl>
                                          <p:spTgt spid="26"/>
                                        </p:tgtEl>
                                        <p:attrNameLst>
                                          <p:attrName>style.visibility</p:attrName>
                                        </p:attrNameLst>
                                      </p:cBhvr>
                                      <p:to>
                                        <p:strVal val="visible"/>
                                      </p:to>
                                    </p:set>
                                    <p:anim calcmode="lin" valueType="num">
                                      <p:cBhvr additive="base">
                                        <p:cTn id="35" dur="750" fill="hold"/>
                                        <p:tgtEl>
                                          <p:spTgt spid="26"/>
                                        </p:tgtEl>
                                        <p:attrNameLst>
                                          <p:attrName>ppt_x</p:attrName>
                                        </p:attrNameLst>
                                      </p:cBhvr>
                                      <p:tavLst>
                                        <p:tav tm="0">
                                          <p:val>
                                            <p:strVal val="#ppt_x"/>
                                          </p:val>
                                        </p:tav>
                                        <p:tav tm="100000">
                                          <p:val>
                                            <p:strVal val="#ppt_x"/>
                                          </p:val>
                                        </p:tav>
                                      </p:tavLst>
                                    </p:anim>
                                    <p:anim calcmode="lin" valueType="num">
                                      <p:cBhvr additive="base">
                                        <p:cTn id="36" dur="750" fill="hold"/>
                                        <p:tgtEl>
                                          <p:spTgt spid="2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22" grpId="0"/>
      <p:bldP spid="23" grpId="0"/>
      <p:bldP spid="24" grpId="0" build="p">
        <p:tmplLst>
          <p:tmpl lvl="1">
            <p:tnLst>
              <p:par>
                <p:cTn presetID="2" presetClass="entr" presetSubtype="8" decel="100000" fill="hold" nodeType="withEffect">
                  <p:stCondLst>
                    <p:cond delay="200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0-#ppt_w/2"/>
                          </p:val>
                        </p:tav>
                        <p:tav tm="100000">
                          <p:val>
                            <p:strVal val="#ppt_x"/>
                          </p:val>
                        </p:tav>
                      </p:tavLst>
                    </p:anim>
                    <p:anim calcmode="lin" valueType="num">
                      <p:cBhvr additive="base">
                        <p:cTn dur="750" fill="hold"/>
                        <p:tgtEl>
                          <p:spTgt spid="24"/>
                        </p:tgtEl>
                        <p:attrNameLst>
                          <p:attrName>ppt_y</p:attrName>
                        </p:attrNameLst>
                      </p:cBhvr>
                      <p:tavLst>
                        <p:tav tm="0">
                          <p:val>
                            <p:strVal val="#ppt_y"/>
                          </p:val>
                        </p:tav>
                        <p:tav tm="100000">
                          <p:val>
                            <p:strVal val="#ppt_y"/>
                          </p:val>
                        </p:tav>
                      </p:tavLst>
                    </p:anim>
                  </p:childTnLst>
                </p:cTn>
              </p:par>
            </p:tnLst>
          </p:tmpl>
        </p:tmplLst>
      </p:bldP>
      <p:bldP spid="25" grpId="0"/>
      <p:bldP spid="26" grpId="0"/>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B_ABOUT">
    <p:spTree>
      <p:nvGrpSpPr>
        <p:cNvPr id="1" name=""/>
        <p:cNvGrpSpPr/>
        <p:nvPr/>
      </p:nvGrpSpPr>
      <p:grpSpPr>
        <a:xfrm>
          <a:off x="0" y="0"/>
          <a:ext cx="0" cy="0"/>
          <a:chOff x="0" y="0"/>
          <a:chExt cx="0" cy="0"/>
        </a:xfrm>
      </p:grpSpPr>
      <p:sp>
        <p:nvSpPr>
          <p:cNvPr id="14" name="Rectangle 13"/>
          <p:cNvSpPr/>
          <p:nvPr userDrawn="1"/>
        </p:nvSpPr>
        <p:spPr>
          <a:xfrm>
            <a:off x="6964250" y="0"/>
            <a:ext cx="952172" cy="763320"/>
          </a:xfrm>
          <a:prstGeom prst="rect">
            <a:avLst/>
          </a:prstGeom>
          <a:solidFill>
            <a:srgbClr val="009C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s-MY"/>
          </a:p>
        </p:txBody>
      </p:sp>
      <p:pic>
        <p:nvPicPr>
          <p:cNvPr id="10" name="Picture 9">
            <a:extLst>
              <a:ext uri="{FF2B5EF4-FFF2-40B4-BE49-F238E27FC236}">
                <a16:creationId xmlns:a16="http://schemas.microsoft.com/office/drawing/2014/main" id="{F69D3F96-C8AC-CF46-BE14-E6259AD7969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4790" y="176592"/>
            <a:ext cx="2659132" cy="412315"/>
          </a:xfrm>
          <a:prstGeom prst="rect">
            <a:avLst/>
          </a:prstGeom>
        </p:spPr>
      </p:pic>
      <p:sp>
        <p:nvSpPr>
          <p:cNvPr id="11" name="TextBox 10">
            <a:extLst>
              <a:ext uri="{FF2B5EF4-FFF2-40B4-BE49-F238E27FC236}">
                <a16:creationId xmlns:a16="http://schemas.microsoft.com/office/drawing/2014/main" id="{079DB2CD-80F8-3E4A-B72D-AB14D578E7F3}"/>
              </a:ext>
            </a:extLst>
          </p:cNvPr>
          <p:cNvSpPr txBox="1"/>
          <p:nvPr userDrawn="1"/>
        </p:nvSpPr>
        <p:spPr>
          <a:xfrm>
            <a:off x="7105699" y="272475"/>
            <a:ext cx="669275" cy="261610"/>
          </a:xfrm>
          <a:prstGeom prst="rect">
            <a:avLst/>
          </a:prstGeom>
          <a:noFill/>
          <a:ln>
            <a:noFill/>
          </a:ln>
        </p:spPr>
        <p:txBody>
          <a:bodyPr wrap="square" rtlCol="0">
            <a:spAutoFit/>
          </a:bodyPr>
          <a:lstStyle/>
          <a:p>
            <a:pPr algn="ctr"/>
            <a:r>
              <a:rPr lang="en-US" sz="1100" b="0" i="0" dirty="0">
                <a:solidFill>
                  <a:schemeClr val="bg1"/>
                </a:solidFill>
                <a:latin typeface="Trade Gothic LT Pro Light" panose="020B0403040303020004" pitchFamily="34" charset="77"/>
                <a:cs typeface="Segoe UI" pitchFamily="34" charset="0"/>
              </a:rPr>
              <a:t>ABOUT</a:t>
            </a:r>
            <a:endParaRPr lang="en-US" sz="300" b="0" i="0" dirty="0">
              <a:solidFill>
                <a:schemeClr val="bg1"/>
              </a:solidFill>
              <a:latin typeface="Trade Gothic LT Pro Light" panose="020B0403040303020004" pitchFamily="34" charset="77"/>
              <a:cs typeface="Segoe UI" pitchFamily="34" charset="0"/>
            </a:endParaRPr>
          </a:p>
        </p:txBody>
      </p:sp>
      <p:sp>
        <p:nvSpPr>
          <p:cNvPr id="21" name="TextBox 20">
            <a:extLst>
              <a:ext uri="{FF2B5EF4-FFF2-40B4-BE49-F238E27FC236}">
                <a16:creationId xmlns:a16="http://schemas.microsoft.com/office/drawing/2014/main" id="{CCFA74A4-83EB-C248-A29E-3B15919B9B94}"/>
              </a:ext>
            </a:extLst>
          </p:cNvPr>
          <p:cNvSpPr txBox="1"/>
          <p:nvPr userDrawn="1"/>
        </p:nvSpPr>
        <p:spPr>
          <a:xfrm>
            <a:off x="10058027" y="272475"/>
            <a:ext cx="875106"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ANALYSIS</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22" name="TextBox 21">
            <a:extLst>
              <a:ext uri="{FF2B5EF4-FFF2-40B4-BE49-F238E27FC236}">
                <a16:creationId xmlns:a16="http://schemas.microsoft.com/office/drawing/2014/main" id="{27913F7D-79FA-5341-A2B7-5BC71CD8D4BC}"/>
              </a:ext>
            </a:extLst>
          </p:cNvPr>
          <p:cNvSpPr txBox="1"/>
          <p:nvPr userDrawn="1"/>
        </p:nvSpPr>
        <p:spPr>
          <a:xfrm>
            <a:off x="11063347" y="272475"/>
            <a:ext cx="866888"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CONTACT</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23" name="TextBox 22">
            <a:extLst>
              <a:ext uri="{FF2B5EF4-FFF2-40B4-BE49-F238E27FC236}">
                <a16:creationId xmlns:a16="http://schemas.microsoft.com/office/drawing/2014/main" id="{11724D60-96A8-3146-B274-1769E5708CE5}"/>
              </a:ext>
            </a:extLst>
          </p:cNvPr>
          <p:cNvSpPr txBox="1"/>
          <p:nvPr userDrawn="1"/>
        </p:nvSpPr>
        <p:spPr>
          <a:xfrm>
            <a:off x="7905189" y="272475"/>
            <a:ext cx="977457"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SOLUTIONS</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24" name="TextBox 23">
            <a:extLst>
              <a:ext uri="{FF2B5EF4-FFF2-40B4-BE49-F238E27FC236}">
                <a16:creationId xmlns:a16="http://schemas.microsoft.com/office/drawing/2014/main" id="{B1F2A468-DEE7-E647-A2FF-FED3DD21AC6F}"/>
              </a:ext>
            </a:extLst>
          </p:cNvPr>
          <p:cNvSpPr txBox="1"/>
          <p:nvPr userDrawn="1"/>
        </p:nvSpPr>
        <p:spPr>
          <a:xfrm>
            <a:off x="8905899" y="272475"/>
            <a:ext cx="1008112"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INDUSTRIES</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Tree>
    <p:extLst>
      <p:ext uri="{BB962C8B-B14F-4D97-AF65-F5344CB8AC3E}">
        <p14:creationId xmlns:p14="http://schemas.microsoft.com/office/powerpoint/2010/main" val="3828431747"/>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750" fill="hold"/>
                                        <p:tgtEl>
                                          <p:spTgt spid="14"/>
                                        </p:tgtEl>
                                        <p:attrNameLst>
                                          <p:attrName>ppt_x</p:attrName>
                                        </p:attrNameLst>
                                      </p:cBhvr>
                                      <p:tavLst>
                                        <p:tav tm="0">
                                          <p:val>
                                            <p:strVal val="#ppt_x"/>
                                          </p:val>
                                        </p:tav>
                                        <p:tav tm="100000">
                                          <p:val>
                                            <p:strVal val="#ppt_x"/>
                                          </p:val>
                                        </p:tav>
                                      </p:tavLst>
                                    </p:anim>
                                    <p:anim calcmode="lin" valueType="num">
                                      <p:cBhvr additive="base">
                                        <p:cTn id="12" dur="75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25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750" fill="hold"/>
                                        <p:tgtEl>
                                          <p:spTgt spid="11"/>
                                        </p:tgtEl>
                                        <p:attrNameLst>
                                          <p:attrName>ppt_x</p:attrName>
                                        </p:attrNameLst>
                                      </p:cBhvr>
                                      <p:tavLst>
                                        <p:tav tm="0">
                                          <p:val>
                                            <p:strVal val="#ppt_x"/>
                                          </p:val>
                                        </p:tav>
                                        <p:tav tm="100000">
                                          <p:val>
                                            <p:strVal val="#ppt_x"/>
                                          </p:val>
                                        </p:tav>
                                      </p:tavLst>
                                    </p:anim>
                                    <p:anim calcmode="lin" valueType="num">
                                      <p:cBhvr additive="base">
                                        <p:cTn id="16" dur="750" fill="hold"/>
                                        <p:tgtEl>
                                          <p:spTgt spid="11"/>
                                        </p:tgtEl>
                                        <p:attrNameLst>
                                          <p:attrName>ppt_y</p:attrName>
                                        </p:attrNameLst>
                                      </p:cBhvr>
                                      <p:tavLst>
                                        <p:tav tm="0">
                                          <p:val>
                                            <p:strVal val="0-#ppt_h/2"/>
                                          </p:val>
                                        </p:tav>
                                        <p:tav tm="100000">
                                          <p:val>
                                            <p:strVal val="#ppt_y"/>
                                          </p:val>
                                        </p:tav>
                                      </p:tavLst>
                                    </p:anim>
                                  </p:childTnLst>
                                </p:cTn>
                              </p:par>
                              <p:par>
                                <p:cTn id="17" presetID="2" presetClass="entr" presetSubtype="1" decel="100000" fill="hold" grpId="0" nodeType="withEffect">
                                  <p:stCondLst>
                                    <p:cond delay="25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750" fill="hold"/>
                                        <p:tgtEl>
                                          <p:spTgt spid="21"/>
                                        </p:tgtEl>
                                        <p:attrNameLst>
                                          <p:attrName>ppt_x</p:attrName>
                                        </p:attrNameLst>
                                      </p:cBhvr>
                                      <p:tavLst>
                                        <p:tav tm="0">
                                          <p:val>
                                            <p:strVal val="#ppt_x"/>
                                          </p:val>
                                        </p:tav>
                                        <p:tav tm="100000">
                                          <p:val>
                                            <p:strVal val="#ppt_x"/>
                                          </p:val>
                                        </p:tav>
                                      </p:tavLst>
                                    </p:anim>
                                    <p:anim calcmode="lin" valueType="num">
                                      <p:cBhvr additive="base">
                                        <p:cTn id="20" dur="750" fill="hold"/>
                                        <p:tgtEl>
                                          <p:spTgt spid="21"/>
                                        </p:tgtEl>
                                        <p:attrNameLst>
                                          <p:attrName>ppt_y</p:attrName>
                                        </p:attrNameLst>
                                      </p:cBhvr>
                                      <p:tavLst>
                                        <p:tav tm="0">
                                          <p:val>
                                            <p:strVal val="0-#ppt_h/2"/>
                                          </p:val>
                                        </p:tav>
                                        <p:tav tm="100000">
                                          <p:val>
                                            <p:strVal val="#ppt_y"/>
                                          </p:val>
                                        </p:tav>
                                      </p:tavLst>
                                    </p:anim>
                                  </p:childTnLst>
                                </p:cTn>
                              </p:par>
                              <p:par>
                                <p:cTn id="21" presetID="2" presetClass="entr" presetSubtype="1" decel="100000" fill="hold" grpId="0" nodeType="withEffect">
                                  <p:stCondLst>
                                    <p:cond delay="25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750" fill="hold"/>
                                        <p:tgtEl>
                                          <p:spTgt spid="22"/>
                                        </p:tgtEl>
                                        <p:attrNameLst>
                                          <p:attrName>ppt_x</p:attrName>
                                        </p:attrNameLst>
                                      </p:cBhvr>
                                      <p:tavLst>
                                        <p:tav tm="0">
                                          <p:val>
                                            <p:strVal val="#ppt_x"/>
                                          </p:val>
                                        </p:tav>
                                        <p:tav tm="100000">
                                          <p:val>
                                            <p:strVal val="#ppt_x"/>
                                          </p:val>
                                        </p:tav>
                                      </p:tavLst>
                                    </p:anim>
                                    <p:anim calcmode="lin" valueType="num">
                                      <p:cBhvr additive="base">
                                        <p:cTn id="24" dur="750" fill="hold"/>
                                        <p:tgtEl>
                                          <p:spTgt spid="22"/>
                                        </p:tgtEl>
                                        <p:attrNameLst>
                                          <p:attrName>ppt_y</p:attrName>
                                        </p:attrNameLst>
                                      </p:cBhvr>
                                      <p:tavLst>
                                        <p:tav tm="0">
                                          <p:val>
                                            <p:strVal val="0-#ppt_h/2"/>
                                          </p:val>
                                        </p:tav>
                                        <p:tav tm="100000">
                                          <p:val>
                                            <p:strVal val="#ppt_y"/>
                                          </p:val>
                                        </p:tav>
                                      </p:tavLst>
                                    </p:anim>
                                  </p:childTnLst>
                                </p:cTn>
                              </p:par>
                              <p:par>
                                <p:cTn id="25" presetID="2" presetClass="entr" presetSubtype="1" decel="100000" fill="hold" grpId="0" nodeType="withEffect">
                                  <p:stCondLst>
                                    <p:cond delay="25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750" fill="hold"/>
                                        <p:tgtEl>
                                          <p:spTgt spid="23"/>
                                        </p:tgtEl>
                                        <p:attrNameLst>
                                          <p:attrName>ppt_x</p:attrName>
                                        </p:attrNameLst>
                                      </p:cBhvr>
                                      <p:tavLst>
                                        <p:tav tm="0">
                                          <p:val>
                                            <p:strVal val="#ppt_x"/>
                                          </p:val>
                                        </p:tav>
                                        <p:tav tm="100000">
                                          <p:val>
                                            <p:strVal val="#ppt_x"/>
                                          </p:val>
                                        </p:tav>
                                      </p:tavLst>
                                    </p:anim>
                                    <p:anim calcmode="lin" valueType="num">
                                      <p:cBhvr additive="base">
                                        <p:cTn id="28" dur="750" fill="hold"/>
                                        <p:tgtEl>
                                          <p:spTgt spid="23"/>
                                        </p:tgtEl>
                                        <p:attrNameLst>
                                          <p:attrName>ppt_y</p:attrName>
                                        </p:attrNameLst>
                                      </p:cBhvr>
                                      <p:tavLst>
                                        <p:tav tm="0">
                                          <p:val>
                                            <p:strVal val="0-#ppt_h/2"/>
                                          </p:val>
                                        </p:tav>
                                        <p:tav tm="100000">
                                          <p:val>
                                            <p:strVal val="#ppt_y"/>
                                          </p:val>
                                        </p:tav>
                                      </p:tavLst>
                                    </p:anim>
                                  </p:childTnLst>
                                </p:cTn>
                              </p:par>
                              <p:par>
                                <p:cTn id="29" presetID="2" presetClass="entr" presetSubtype="1" decel="100000" fill="hold" grpId="0" nodeType="withEffect">
                                  <p:stCondLst>
                                    <p:cond delay="25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750" fill="hold"/>
                                        <p:tgtEl>
                                          <p:spTgt spid="24"/>
                                        </p:tgtEl>
                                        <p:attrNameLst>
                                          <p:attrName>ppt_x</p:attrName>
                                        </p:attrNameLst>
                                      </p:cBhvr>
                                      <p:tavLst>
                                        <p:tav tm="0">
                                          <p:val>
                                            <p:strVal val="#ppt_x"/>
                                          </p:val>
                                        </p:tav>
                                        <p:tav tm="100000">
                                          <p:val>
                                            <p:strVal val="#ppt_x"/>
                                          </p:val>
                                        </p:tav>
                                      </p:tavLst>
                                    </p:anim>
                                    <p:anim calcmode="lin" valueType="num">
                                      <p:cBhvr additive="base">
                                        <p:cTn id="32" dur="750" fill="hold"/>
                                        <p:tgtEl>
                                          <p:spTgt spid="2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1" grpId="0"/>
      <p:bldP spid="21" grpId="0"/>
      <p:bldP spid="22" grpId="0"/>
      <p:bldP spid="23" grpId="0"/>
      <p:bldP spid="24" grpId="0"/>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SB_SOLUTIONS">
    <p:spTree>
      <p:nvGrpSpPr>
        <p:cNvPr id="1" name=""/>
        <p:cNvGrpSpPr/>
        <p:nvPr/>
      </p:nvGrpSpPr>
      <p:grpSpPr>
        <a:xfrm>
          <a:off x="0" y="0"/>
          <a:ext cx="0" cy="0"/>
          <a:chOff x="0" y="0"/>
          <a:chExt cx="0" cy="0"/>
        </a:xfrm>
      </p:grpSpPr>
      <p:sp>
        <p:nvSpPr>
          <p:cNvPr id="7" name="Rectangle 6"/>
          <p:cNvSpPr/>
          <p:nvPr userDrawn="1"/>
        </p:nvSpPr>
        <p:spPr>
          <a:xfrm>
            <a:off x="7916422" y="0"/>
            <a:ext cx="952172" cy="763320"/>
          </a:xfrm>
          <a:prstGeom prst="rect">
            <a:avLst/>
          </a:prstGeom>
          <a:solidFill>
            <a:srgbClr val="009C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s-MY"/>
          </a:p>
        </p:txBody>
      </p:sp>
      <p:pic>
        <p:nvPicPr>
          <p:cNvPr id="15" name="Picture 14">
            <a:extLst>
              <a:ext uri="{FF2B5EF4-FFF2-40B4-BE49-F238E27FC236}">
                <a16:creationId xmlns:a16="http://schemas.microsoft.com/office/drawing/2014/main" id="{DB2C2918-48E4-BE4E-92F7-E9308C339F8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4790" y="176592"/>
            <a:ext cx="2659132" cy="412315"/>
          </a:xfrm>
          <a:prstGeom prst="rect">
            <a:avLst/>
          </a:prstGeom>
        </p:spPr>
      </p:pic>
      <p:sp>
        <p:nvSpPr>
          <p:cNvPr id="16" name="TextBox 15">
            <a:extLst>
              <a:ext uri="{FF2B5EF4-FFF2-40B4-BE49-F238E27FC236}">
                <a16:creationId xmlns:a16="http://schemas.microsoft.com/office/drawing/2014/main" id="{C2A43A7F-2D40-B14C-9F4A-6A9842F72B93}"/>
              </a:ext>
            </a:extLst>
          </p:cNvPr>
          <p:cNvSpPr txBox="1"/>
          <p:nvPr userDrawn="1"/>
        </p:nvSpPr>
        <p:spPr>
          <a:xfrm>
            <a:off x="7105699" y="272475"/>
            <a:ext cx="669275"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ABOUT</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19" name="TextBox 18">
            <a:extLst>
              <a:ext uri="{FF2B5EF4-FFF2-40B4-BE49-F238E27FC236}">
                <a16:creationId xmlns:a16="http://schemas.microsoft.com/office/drawing/2014/main" id="{FCE8F2C0-7BA4-4F47-B091-9310861E8BB1}"/>
              </a:ext>
            </a:extLst>
          </p:cNvPr>
          <p:cNvSpPr txBox="1"/>
          <p:nvPr userDrawn="1"/>
        </p:nvSpPr>
        <p:spPr>
          <a:xfrm>
            <a:off x="10058027" y="272475"/>
            <a:ext cx="875106"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ANALYSIS</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20" name="TextBox 19">
            <a:extLst>
              <a:ext uri="{FF2B5EF4-FFF2-40B4-BE49-F238E27FC236}">
                <a16:creationId xmlns:a16="http://schemas.microsoft.com/office/drawing/2014/main" id="{C42C966B-5773-EC42-9549-BB2CF520045E}"/>
              </a:ext>
            </a:extLst>
          </p:cNvPr>
          <p:cNvSpPr txBox="1"/>
          <p:nvPr userDrawn="1"/>
        </p:nvSpPr>
        <p:spPr>
          <a:xfrm>
            <a:off x="11063347" y="272475"/>
            <a:ext cx="866888"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CONTACT</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21" name="TextBox 20">
            <a:extLst>
              <a:ext uri="{FF2B5EF4-FFF2-40B4-BE49-F238E27FC236}">
                <a16:creationId xmlns:a16="http://schemas.microsoft.com/office/drawing/2014/main" id="{11E4FC3F-286A-C64A-8668-B1F4BAFC3902}"/>
              </a:ext>
            </a:extLst>
          </p:cNvPr>
          <p:cNvSpPr txBox="1"/>
          <p:nvPr userDrawn="1"/>
        </p:nvSpPr>
        <p:spPr>
          <a:xfrm>
            <a:off x="7905189" y="272475"/>
            <a:ext cx="977457" cy="261610"/>
          </a:xfrm>
          <a:prstGeom prst="rect">
            <a:avLst/>
          </a:prstGeom>
          <a:noFill/>
          <a:ln>
            <a:noFill/>
          </a:ln>
        </p:spPr>
        <p:txBody>
          <a:bodyPr wrap="square" rtlCol="0">
            <a:spAutoFit/>
          </a:bodyPr>
          <a:lstStyle/>
          <a:p>
            <a:pPr algn="ctr"/>
            <a:r>
              <a:rPr lang="en-US" sz="1100" b="0" i="0" dirty="0">
                <a:solidFill>
                  <a:schemeClr val="bg1"/>
                </a:solidFill>
                <a:latin typeface="Trade Gothic LT Pro Light" panose="020B0403040303020004" pitchFamily="34" charset="77"/>
                <a:cs typeface="Segoe UI" pitchFamily="34" charset="0"/>
              </a:rPr>
              <a:t>SOLUTIONS</a:t>
            </a:r>
            <a:endParaRPr lang="en-US" sz="300" b="0" i="0" dirty="0">
              <a:solidFill>
                <a:schemeClr val="bg1"/>
              </a:solidFill>
              <a:latin typeface="Trade Gothic LT Pro Light" panose="020B0403040303020004" pitchFamily="34" charset="77"/>
              <a:cs typeface="Segoe UI" pitchFamily="34" charset="0"/>
            </a:endParaRPr>
          </a:p>
        </p:txBody>
      </p:sp>
      <p:sp>
        <p:nvSpPr>
          <p:cNvPr id="22" name="TextBox 21">
            <a:extLst>
              <a:ext uri="{FF2B5EF4-FFF2-40B4-BE49-F238E27FC236}">
                <a16:creationId xmlns:a16="http://schemas.microsoft.com/office/drawing/2014/main" id="{F350F22D-9258-B34A-996C-94B45ACC80BF}"/>
              </a:ext>
            </a:extLst>
          </p:cNvPr>
          <p:cNvSpPr txBox="1"/>
          <p:nvPr userDrawn="1"/>
        </p:nvSpPr>
        <p:spPr>
          <a:xfrm>
            <a:off x="8905899" y="272475"/>
            <a:ext cx="1008112"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INDUSTRIES</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Tree>
    <p:extLst>
      <p:ext uri="{BB962C8B-B14F-4D97-AF65-F5344CB8AC3E}">
        <p14:creationId xmlns:p14="http://schemas.microsoft.com/office/powerpoint/2010/main" val="1050760448"/>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750" fill="hold"/>
                                        <p:tgtEl>
                                          <p:spTgt spid="7"/>
                                        </p:tgtEl>
                                        <p:attrNameLst>
                                          <p:attrName>ppt_x</p:attrName>
                                        </p:attrNameLst>
                                      </p:cBhvr>
                                      <p:tavLst>
                                        <p:tav tm="0">
                                          <p:val>
                                            <p:strVal val="#ppt_x"/>
                                          </p:val>
                                        </p:tav>
                                        <p:tav tm="100000">
                                          <p:val>
                                            <p:strVal val="#ppt_x"/>
                                          </p:val>
                                        </p:tav>
                                      </p:tavLst>
                                    </p:anim>
                                    <p:anim calcmode="lin" valueType="num">
                                      <p:cBhvr additive="base">
                                        <p:cTn id="12" dur="750" fill="hold"/>
                                        <p:tgtEl>
                                          <p:spTgt spid="7"/>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25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750" fill="hold"/>
                                        <p:tgtEl>
                                          <p:spTgt spid="16"/>
                                        </p:tgtEl>
                                        <p:attrNameLst>
                                          <p:attrName>ppt_x</p:attrName>
                                        </p:attrNameLst>
                                      </p:cBhvr>
                                      <p:tavLst>
                                        <p:tav tm="0">
                                          <p:val>
                                            <p:strVal val="#ppt_x"/>
                                          </p:val>
                                        </p:tav>
                                        <p:tav tm="100000">
                                          <p:val>
                                            <p:strVal val="#ppt_x"/>
                                          </p:val>
                                        </p:tav>
                                      </p:tavLst>
                                    </p:anim>
                                    <p:anim calcmode="lin" valueType="num">
                                      <p:cBhvr additive="base">
                                        <p:cTn id="16" dur="750" fill="hold"/>
                                        <p:tgtEl>
                                          <p:spTgt spid="16"/>
                                        </p:tgtEl>
                                        <p:attrNameLst>
                                          <p:attrName>ppt_y</p:attrName>
                                        </p:attrNameLst>
                                      </p:cBhvr>
                                      <p:tavLst>
                                        <p:tav tm="0">
                                          <p:val>
                                            <p:strVal val="0-#ppt_h/2"/>
                                          </p:val>
                                        </p:tav>
                                        <p:tav tm="100000">
                                          <p:val>
                                            <p:strVal val="#ppt_y"/>
                                          </p:val>
                                        </p:tav>
                                      </p:tavLst>
                                    </p:anim>
                                  </p:childTnLst>
                                </p:cTn>
                              </p:par>
                              <p:par>
                                <p:cTn id="17" presetID="2" presetClass="entr" presetSubtype="1" decel="100000" fill="hold" grpId="0" nodeType="withEffect">
                                  <p:stCondLst>
                                    <p:cond delay="25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750" fill="hold"/>
                                        <p:tgtEl>
                                          <p:spTgt spid="19"/>
                                        </p:tgtEl>
                                        <p:attrNameLst>
                                          <p:attrName>ppt_x</p:attrName>
                                        </p:attrNameLst>
                                      </p:cBhvr>
                                      <p:tavLst>
                                        <p:tav tm="0">
                                          <p:val>
                                            <p:strVal val="#ppt_x"/>
                                          </p:val>
                                        </p:tav>
                                        <p:tav tm="100000">
                                          <p:val>
                                            <p:strVal val="#ppt_x"/>
                                          </p:val>
                                        </p:tav>
                                      </p:tavLst>
                                    </p:anim>
                                    <p:anim calcmode="lin" valueType="num">
                                      <p:cBhvr additive="base">
                                        <p:cTn id="20" dur="750" fill="hold"/>
                                        <p:tgtEl>
                                          <p:spTgt spid="19"/>
                                        </p:tgtEl>
                                        <p:attrNameLst>
                                          <p:attrName>ppt_y</p:attrName>
                                        </p:attrNameLst>
                                      </p:cBhvr>
                                      <p:tavLst>
                                        <p:tav tm="0">
                                          <p:val>
                                            <p:strVal val="0-#ppt_h/2"/>
                                          </p:val>
                                        </p:tav>
                                        <p:tav tm="100000">
                                          <p:val>
                                            <p:strVal val="#ppt_y"/>
                                          </p:val>
                                        </p:tav>
                                      </p:tavLst>
                                    </p:anim>
                                  </p:childTnLst>
                                </p:cTn>
                              </p:par>
                              <p:par>
                                <p:cTn id="21" presetID="2" presetClass="entr" presetSubtype="1" decel="100000" fill="hold" grpId="0" nodeType="withEffect">
                                  <p:stCondLst>
                                    <p:cond delay="25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750" fill="hold"/>
                                        <p:tgtEl>
                                          <p:spTgt spid="20"/>
                                        </p:tgtEl>
                                        <p:attrNameLst>
                                          <p:attrName>ppt_x</p:attrName>
                                        </p:attrNameLst>
                                      </p:cBhvr>
                                      <p:tavLst>
                                        <p:tav tm="0">
                                          <p:val>
                                            <p:strVal val="#ppt_x"/>
                                          </p:val>
                                        </p:tav>
                                        <p:tav tm="100000">
                                          <p:val>
                                            <p:strVal val="#ppt_x"/>
                                          </p:val>
                                        </p:tav>
                                      </p:tavLst>
                                    </p:anim>
                                    <p:anim calcmode="lin" valueType="num">
                                      <p:cBhvr additive="base">
                                        <p:cTn id="24" dur="750" fill="hold"/>
                                        <p:tgtEl>
                                          <p:spTgt spid="20"/>
                                        </p:tgtEl>
                                        <p:attrNameLst>
                                          <p:attrName>ppt_y</p:attrName>
                                        </p:attrNameLst>
                                      </p:cBhvr>
                                      <p:tavLst>
                                        <p:tav tm="0">
                                          <p:val>
                                            <p:strVal val="0-#ppt_h/2"/>
                                          </p:val>
                                        </p:tav>
                                        <p:tav tm="100000">
                                          <p:val>
                                            <p:strVal val="#ppt_y"/>
                                          </p:val>
                                        </p:tav>
                                      </p:tavLst>
                                    </p:anim>
                                  </p:childTnLst>
                                </p:cTn>
                              </p:par>
                              <p:par>
                                <p:cTn id="25" presetID="2" presetClass="entr" presetSubtype="1" decel="100000" fill="hold" grpId="0" nodeType="withEffect">
                                  <p:stCondLst>
                                    <p:cond delay="25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750" fill="hold"/>
                                        <p:tgtEl>
                                          <p:spTgt spid="21"/>
                                        </p:tgtEl>
                                        <p:attrNameLst>
                                          <p:attrName>ppt_x</p:attrName>
                                        </p:attrNameLst>
                                      </p:cBhvr>
                                      <p:tavLst>
                                        <p:tav tm="0">
                                          <p:val>
                                            <p:strVal val="#ppt_x"/>
                                          </p:val>
                                        </p:tav>
                                        <p:tav tm="100000">
                                          <p:val>
                                            <p:strVal val="#ppt_x"/>
                                          </p:val>
                                        </p:tav>
                                      </p:tavLst>
                                    </p:anim>
                                    <p:anim calcmode="lin" valueType="num">
                                      <p:cBhvr additive="base">
                                        <p:cTn id="28" dur="750" fill="hold"/>
                                        <p:tgtEl>
                                          <p:spTgt spid="21"/>
                                        </p:tgtEl>
                                        <p:attrNameLst>
                                          <p:attrName>ppt_y</p:attrName>
                                        </p:attrNameLst>
                                      </p:cBhvr>
                                      <p:tavLst>
                                        <p:tav tm="0">
                                          <p:val>
                                            <p:strVal val="0-#ppt_h/2"/>
                                          </p:val>
                                        </p:tav>
                                        <p:tav tm="100000">
                                          <p:val>
                                            <p:strVal val="#ppt_y"/>
                                          </p:val>
                                        </p:tav>
                                      </p:tavLst>
                                    </p:anim>
                                  </p:childTnLst>
                                </p:cTn>
                              </p:par>
                              <p:par>
                                <p:cTn id="29" presetID="2" presetClass="entr" presetSubtype="1" decel="100000" fill="hold" grpId="0" nodeType="withEffect">
                                  <p:stCondLst>
                                    <p:cond delay="25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750" fill="hold"/>
                                        <p:tgtEl>
                                          <p:spTgt spid="22"/>
                                        </p:tgtEl>
                                        <p:attrNameLst>
                                          <p:attrName>ppt_x</p:attrName>
                                        </p:attrNameLst>
                                      </p:cBhvr>
                                      <p:tavLst>
                                        <p:tav tm="0">
                                          <p:val>
                                            <p:strVal val="#ppt_x"/>
                                          </p:val>
                                        </p:tav>
                                        <p:tav tm="100000">
                                          <p:val>
                                            <p:strVal val="#ppt_x"/>
                                          </p:val>
                                        </p:tav>
                                      </p:tavLst>
                                    </p:anim>
                                    <p:anim calcmode="lin" valueType="num">
                                      <p:cBhvr additive="base">
                                        <p:cTn id="32" dur="750" fill="hold"/>
                                        <p:tgtEl>
                                          <p:spTgt spid="2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6" grpId="0"/>
      <p:bldP spid="19" grpId="0"/>
      <p:bldP spid="20" grpId="0"/>
      <p:bldP spid="21" grpId="0"/>
      <p:bldP spid="22" grpId="0"/>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SB_INDUSTRIES">
    <p:spTree>
      <p:nvGrpSpPr>
        <p:cNvPr id="1" name=""/>
        <p:cNvGrpSpPr/>
        <p:nvPr/>
      </p:nvGrpSpPr>
      <p:grpSpPr>
        <a:xfrm>
          <a:off x="0" y="0"/>
          <a:ext cx="0" cy="0"/>
          <a:chOff x="0" y="0"/>
          <a:chExt cx="0" cy="0"/>
        </a:xfrm>
      </p:grpSpPr>
      <p:sp>
        <p:nvSpPr>
          <p:cNvPr id="14" name="Rectangle 13"/>
          <p:cNvSpPr/>
          <p:nvPr userDrawn="1"/>
        </p:nvSpPr>
        <p:spPr>
          <a:xfrm>
            <a:off x="8868594" y="0"/>
            <a:ext cx="1045416" cy="763320"/>
          </a:xfrm>
          <a:prstGeom prst="rect">
            <a:avLst/>
          </a:prstGeom>
          <a:solidFill>
            <a:srgbClr val="009C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s-MY"/>
          </a:p>
        </p:txBody>
      </p:sp>
      <p:sp>
        <p:nvSpPr>
          <p:cNvPr id="11" name="TextBox 10">
            <a:extLst>
              <a:ext uri="{FF2B5EF4-FFF2-40B4-BE49-F238E27FC236}">
                <a16:creationId xmlns:a16="http://schemas.microsoft.com/office/drawing/2014/main" id="{79FFE300-A3EA-E94E-BC0B-D79BD58773C1}"/>
              </a:ext>
            </a:extLst>
          </p:cNvPr>
          <p:cNvSpPr txBox="1"/>
          <p:nvPr userDrawn="1"/>
        </p:nvSpPr>
        <p:spPr>
          <a:xfrm>
            <a:off x="7105699" y="272475"/>
            <a:ext cx="669275"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ABOUT</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21" name="TextBox 20">
            <a:extLst>
              <a:ext uri="{FF2B5EF4-FFF2-40B4-BE49-F238E27FC236}">
                <a16:creationId xmlns:a16="http://schemas.microsoft.com/office/drawing/2014/main" id="{E4E3BAF3-A758-6B41-8B2C-2161471D2061}"/>
              </a:ext>
            </a:extLst>
          </p:cNvPr>
          <p:cNvSpPr txBox="1"/>
          <p:nvPr userDrawn="1"/>
        </p:nvSpPr>
        <p:spPr>
          <a:xfrm>
            <a:off x="10058027" y="272475"/>
            <a:ext cx="875106"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ANALYSIS</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22" name="TextBox 21">
            <a:extLst>
              <a:ext uri="{FF2B5EF4-FFF2-40B4-BE49-F238E27FC236}">
                <a16:creationId xmlns:a16="http://schemas.microsoft.com/office/drawing/2014/main" id="{094676B0-D0CD-BC4B-BC87-677234C00BB9}"/>
              </a:ext>
            </a:extLst>
          </p:cNvPr>
          <p:cNvSpPr txBox="1"/>
          <p:nvPr userDrawn="1"/>
        </p:nvSpPr>
        <p:spPr>
          <a:xfrm>
            <a:off x="11063347" y="272475"/>
            <a:ext cx="866888"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CONTACT</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23" name="TextBox 22">
            <a:extLst>
              <a:ext uri="{FF2B5EF4-FFF2-40B4-BE49-F238E27FC236}">
                <a16:creationId xmlns:a16="http://schemas.microsoft.com/office/drawing/2014/main" id="{7D1DCDC9-C89B-8845-8DC6-4F969D8E1D67}"/>
              </a:ext>
            </a:extLst>
          </p:cNvPr>
          <p:cNvSpPr txBox="1"/>
          <p:nvPr userDrawn="1"/>
        </p:nvSpPr>
        <p:spPr>
          <a:xfrm>
            <a:off x="7905189" y="272475"/>
            <a:ext cx="977457"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SOLUTIONS</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24" name="TextBox 23">
            <a:extLst>
              <a:ext uri="{FF2B5EF4-FFF2-40B4-BE49-F238E27FC236}">
                <a16:creationId xmlns:a16="http://schemas.microsoft.com/office/drawing/2014/main" id="{D4C06496-04D6-284F-9511-75B07652AE1C}"/>
              </a:ext>
            </a:extLst>
          </p:cNvPr>
          <p:cNvSpPr txBox="1"/>
          <p:nvPr userDrawn="1"/>
        </p:nvSpPr>
        <p:spPr>
          <a:xfrm>
            <a:off x="8905899" y="272475"/>
            <a:ext cx="1008112" cy="261610"/>
          </a:xfrm>
          <a:prstGeom prst="rect">
            <a:avLst/>
          </a:prstGeom>
          <a:noFill/>
          <a:ln>
            <a:noFill/>
          </a:ln>
        </p:spPr>
        <p:txBody>
          <a:bodyPr wrap="square" rtlCol="0">
            <a:spAutoFit/>
          </a:bodyPr>
          <a:lstStyle/>
          <a:p>
            <a:pPr algn="ctr"/>
            <a:r>
              <a:rPr lang="en-US" sz="1100" b="0" i="0" dirty="0">
                <a:solidFill>
                  <a:schemeClr val="bg1"/>
                </a:solidFill>
                <a:latin typeface="Trade Gothic LT Pro Light" panose="020B0403040303020004" pitchFamily="34" charset="77"/>
                <a:cs typeface="Segoe UI" pitchFamily="34" charset="0"/>
              </a:rPr>
              <a:t>INDUSTRIES</a:t>
            </a:r>
            <a:endParaRPr lang="en-US" sz="300" b="0" i="0" dirty="0">
              <a:solidFill>
                <a:schemeClr val="bg1"/>
              </a:solidFill>
              <a:latin typeface="Trade Gothic LT Pro Light" panose="020B0403040303020004" pitchFamily="34" charset="77"/>
              <a:cs typeface="Segoe UI" pitchFamily="34" charset="0"/>
            </a:endParaRPr>
          </a:p>
        </p:txBody>
      </p:sp>
      <p:pic>
        <p:nvPicPr>
          <p:cNvPr id="9" name="Picture 8">
            <a:extLst>
              <a:ext uri="{FF2B5EF4-FFF2-40B4-BE49-F238E27FC236}">
                <a16:creationId xmlns:a16="http://schemas.microsoft.com/office/drawing/2014/main" id="{5FF6C548-0A7E-E94B-968C-E1B91CA766C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4790" y="176592"/>
            <a:ext cx="2659132" cy="412315"/>
          </a:xfrm>
          <a:prstGeom prst="rect">
            <a:avLst/>
          </a:prstGeom>
        </p:spPr>
      </p:pic>
    </p:spTree>
    <p:extLst>
      <p:ext uri="{BB962C8B-B14F-4D97-AF65-F5344CB8AC3E}">
        <p14:creationId xmlns:p14="http://schemas.microsoft.com/office/powerpoint/2010/main" val="401982132"/>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750" fill="hold"/>
                                        <p:tgtEl>
                                          <p:spTgt spid="14"/>
                                        </p:tgtEl>
                                        <p:attrNameLst>
                                          <p:attrName>ppt_x</p:attrName>
                                        </p:attrNameLst>
                                      </p:cBhvr>
                                      <p:tavLst>
                                        <p:tav tm="0">
                                          <p:val>
                                            <p:strVal val="#ppt_x"/>
                                          </p:val>
                                        </p:tav>
                                        <p:tav tm="100000">
                                          <p:val>
                                            <p:strVal val="#ppt_x"/>
                                          </p:val>
                                        </p:tav>
                                      </p:tavLst>
                                    </p:anim>
                                    <p:anim calcmode="lin" valueType="num">
                                      <p:cBhvr additive="base">
                                        <p:cTn id="12" dur="75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25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750" fill="hold"/>
                                        <p:tgtEl>
                                          <p:spTgt spid="11"/>
                                        </p:tgtEl>
                                        <p:attrNameLst>
                                          <p:attrName>ppt_x</p:attrName>
                                        </p:attrNameLst>
                                      </p:cBhvr>
                                      <p:tavLst>
                                        <p:tav tm="0">
                                          <p:val>
                                            <p:strVal val="#ppt_x"/>
                                          </p:val>
                                        </p:tav>
                                        <p:tav tm="100000">
                                          <p:val>
                                            <p:strVal val="#ppt_x"/>
                                          </p:val>
                                        </p:tav>
                                      </p:tavLst>
                                    </p:anim>
                                    <p:anim calcmode="lin" valueType="num">
                                      <p:cBhvr additive="base">
                                        <p:cTn id="16" dur="750" fill="hold"/>
                                        <p:tgtEl>
                                          <p:spTgt spid="11"/>
                                        </p:tgtEl>
                                        <p:attrNameLst>
                                          <p:attrName>ppt_y</p:attrName>
                                        </p:attrNameLst>
                                      </p:cBhvr>
                                      <p:tavLst>
                                        <p:tav tm="0">
                                          <p:val>
                                            <p:strVal val="0-#ppt_h/2"/>
                                          </p:val>
                                        </p:tav>
                                        <p:tav tm="100000">
                                          <p:val>
                                            <p:strVal val="#ppt_y"/>
                                          </p:val>
                                        </p:tav>
                                      </p:tavLst>
                                    </p:anim>
                                  </p:childTnLst>
                                </p:cTn>
                              </p:par>
                              <p:par>
                                <p:cTn id="17" presetID="2" presetClass="entr" presetSubtype="1" decel="100000" fill="hold" grpId="0" nodeType="withEffect">
                                  <p:stCondLst>
                                    <p:cond delay="25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750" fill="hold"/>
                                        <p:tgtEl>
                                          <p:spTgt spid="21"/>
                                        </p:tgtEl>
                                        <p:attrNameLst>
                                          <p:attrName>ppt_x</p:attrName>
                                        </p:attrNameLst>
                                      </p:cBhvr>
                                      <p:tavLst>
                                        <p:tav tm="0">
                                          <p:val>
                                            <p:strVal val="#ppt_x"/>
                                          </p:val>
                                        </p:tav>
                                        <p:tav tm="100000">
                                          <p:val>
                                            <p:strVal val="#ppt_x"/>
                                          </p:val>
                                        </p:tav>
                                      </p:tavLst>
                                    </p:anim>
                                    <p:anim calcmode="lin" valueType="num">
                                      <p:cBhvr additive="base">
                                        <p:cTn id="20" dur="750" fill="hold"/>
                                        <p:tgtEl>
                                          <p:spTgt spid="21"/>
                                        </p:tgtEl>
                                        <p:attrNameLst>
                                          <p:attrName>ppt_y</p:attrName>
                                        </p:attrNameLst>
                                      </p:cBhvr>
                                      <p:tavLst>
                                        <p:tav tm="0">
                                          <p:val>
                                            <p:strVal val="0-#ppt_h/2"/>
                                          </p:val>
                                        </p:tav>
                                        <p:tav tm="100000">
                                          <p:val>
                                            <p:strVal val="#ppt_y"/>
                                          </p:val>
                                        </p:tav>
                                      </p:tavLst>
                                    </p:anim>
                                  </p:childTnLst>
                                </p:cTn>
                              </p:par>
                              <p:par>
                                <p:cTn id="21" presetID="2" presetClass="entr" presetSubtype="1" decel="100000" fill="hold" grpId="0" nodeType="withEffect">
                                  <p:stCondLst>
                                    <p:cond delay="25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750" fill="hold"/>
                                        <p:tgtEl>
                                          <p:spTgt spid="22"/>
                                        </p:tgtEl>
                                        <p:attrNameLst>
                                          <p:attrName>ppt_x</p:attrName>
                                        </p:attrNameLst>
                                      </p:cBhvr>
                                      <p:tavLst>
                                        <p:tav tm="0">
                                          <p:val>
                                            <p:strVal val="#ppt_x"/>
                                          </p:val>
                                        </p:tav>
                                        <p:tav tm="100000">
                                          <p:val>
                                            <p:strVal val="#ppt_x"/>
                                          </p:val>
                                        </p:tav>
                                      </p:tavLst>
                                    </p:anim>
                                    <p:anim calcmode="lin" valueType="num">
                                      <p:cBhvr additive="base">
                                        <p:cTn id="24" dur="750" fill="hold"/>
                                        <p:tgtEl>
                                          <p:spTgt spid="22"/>
                                        </p:tgtEl>
                                        <p:attrNameLst>
                                          <p:attrName>ppt_y</p:attrName>
                                        </p:attrNameLst>
                                      </p:cBhvr>
                                      <p:tavLst>
                                        <p:tav tm="0">
                                          <p:val>
                                            <p:strVal val="0-#ppt_h/2"/>
                                          </p:val>
                                        </p:tav>
                                        <p:tav tm="100000">
                                          <p:val>
                                            <p:strVal val="#ppt_y"/>
                                          </p:val>
                                        </p:tav>
                                      </p:tavLst>
                                    </p:anim>
                                  </p:childTnLst>
                                </p:cTn>
                              </p:par>
                              <p:par>
                                <p:cTn id="25" presetID="2" presetClass="entr" presetSubtype="1" decel="100000" fill="hold" grpId="0" nodeType="withEffect">
                                  <p:stCondLst>
                                    <p:cond delay="25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750" fill="hold"/>
                                        <p:tgtEl>
                                          <p:spTgt spid="23"/>
                                        </p:tgtEl>
                                        <p:attrNameLst>
                                          <p:attrName>ppt_x</p:attrName>
                                        </p:attrNameLst>
                                      </p:cBhvr>
                                      <p:tavLst>
                                        <p:tav tm="0">
                                          <p:val>
                                            <p:strVal val="#ppt_x"/>
                                          </p:val>
                                        </p:tav>
                                        <p:tav tm="100000">
                                          <p:val>
                                            <p:strVal val="#ppt_x"/>
                                          </p:val>
                                        </p:tav>
                                      </p:tavLst>
                                    </p:anim>
                                    <p:anim calcmode="lin" valueType="num">
                                      <p:cBhvr additive="base">
                                        <p:cTn id="28" dur="750" fill="hold"/>
                                        <p:tgtEl>
                                          <p:spTgt spid="23"/>
                                        </p:tgtEl>
                                        <p:attrNameLst>
                                          <p:attrName>ppt_y</p:attrName>
                                        </p:attrNameLst>
                                      </p:cBhvr>
                                      <p:tavLst>
                                        <p:tav tm="0">
                                          <p:val>
                                            <p:strVal val="0-#ppt_h/2"/>
                                          </p:val>
                                        </p:tav>
                                        <p:tav tm="100000">
                                          <p:val>
                                            <p:strVal val="#ppt_y"/>
                                          </p:val>
                                        </p:tav>
                                      </p:tavLst>
                                    </p:anim>
                                  </p:childTnLst>
                                </p:cTn>
                              </p:par>
                              <p:par>
                                <p:cTn id="29" presetID="2" presetClass="entr" presetSubtype="1" decel="100000" fill="hold" grpId="0" nodeType="withEffect">
                                  <p:stCondLst>
                                    <p:cond delay="25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750" fill="hold"/>
                                        <p:tgtEl>
                                          <p:spTgt spid="24"/>
                                        </p:tgtEl>
                                        <p:attrNameLst>
                                          <p:attrName>ppt_x</p:attrName>
                                        </p:attrNameLst>
                                      </p:cBhvr>
                                      <p:tavLst>
                                        <p:tav tm="0">
                                          <p:val>
                                            <p:strVal val="#ppt_x"/>
                                          </p:val>
                                        </p:tav>
                                        <p:tav tm="100000">
                                          <p:val>
                                            <p:strVal val="#ppt_x"/>
                                          </p:val>
                                        </p:tav>
                                      </p:tavLst>
                                    </p:anim>
                                    <p:anim calcmode="lin" valueType="num">
                                      <p:cBhvr additive="base">
                                        <p:cTn id="32" dur="750" fill="hold"/>
                                        <p:tgtEl>
                                          <p:spTgt spid="2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1" grpId="0"/>
      <p:bldP spid="21" grpId="0"/>
      <p:bldP spid="22" grpId="0"/>
      <p:bldP spid="23" grpId="0"/>
      <p:bldP spid="24" grpId="0"/>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SB_ANALYSIS">
    <p:spTree>
      <p:nvGrpSpPr>
        <p:cNvPr id="1" name=""/>
        <p:cNvGrpSpPr/>
        <p:nvPr/>
      </p:nvGrpSpPr>
      <p:grpSpPr>
        <a:xfrm>
          <a:off x="0" y="0"/>
          <a:ext cx="0" cy="0"/>
          <a:chOff x="0" y="0"/>
          <a:chExt cx="0" cy="0"/>
        </a:xfrm>
      </p:grpSpPr>
      <p:sp>
        <p:nvSpPr>
          <p:cNvPr id="14" name="Rectangle 13"/>
          <p:cNvSpPr/>
          <p:nvPr userDrawn="1"/>
        </p:nvSpPr>
        <p:spPr>
          <a:xfrm>
            <a:off x="9914009" y="0"/>
            <a:ext cx="1149337" cy="763320"/>
          </a:xfrm>
          <a:prstGeom prst="rect">
            <a:avLst/>
          </a:prstGeom>
          <a:solidFill>
            <a:srgbClr val="009C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s-MY"/>
          </a:p>
        </p:txBody>
      </p:sp>
      <p:sp>
        <p:nvSpPr>
          <p:cNvPr id="11" name="TextBox 10">
            <a:extLst>
              <a:ext uri="{FF2B5EF4-FFF2-40B4-BE49-F238E27FC236}">
                <a16:creationId xmlns:a16="http://schemas.microsoft.com/office/drawing/2014/main" id="{E1A62868-8230-7049-9B70-EB96983BD1DD}"/>
              </a:ext>
            </a:extLst>
          </p:cNvPr>
          <p:cNvSpPr txBox="1"/>
          <p:nvPr userDrawn="1"/>
        </p:nvSpPr>
        <p:spPr>
          <a:xfrm>
            <a:off x="7105699" y="272475"/>
            <a:ext cx="669275"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ABOUT</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21" name="TextBox 20">
            <a:extLst>
              <a:ext uri="{FF2B5EF4-FFF2-40B4-BE49-F238E27FC236}">
                <a16:creationId xmlns:a16="http://schemas.microsoft.com/office/drawing/2014/main" id="{EBFD97BB-F166-194D-9BF1-188607D734EC}"/>
              </a:ext>
            </a:extLst>
          </p:cNvPr>
          <p:cNvSpPr txBox="1"/>
          <p:nvPr userDrawn="1"/>
        </p:nvSpPr>
        <p:spPr>
          <a:xfrm>
            <a:off x="10058027" y="272475"/>
            <a:ext cx="875106" cy="261610"/>
          </a:xfrm>
          <a:prstGeom prst="rect">
            <a:avLst/>
          </a:prstGeom>
          <a:noFill/>
          <a:ln>
            <a:noFill/>
          </a:ln>
        </p:spPr>
        <p:txBody>
          <a:bodyPr wrap="square" rtlCol="0">
            <a:spAutoFit/>
          </a:bodyPr>
          <a:lstStyle/>
          <a:p>
            <a:pPr algn="ctr"/>
            <a:r>
              <a:rPr lang="en-US" sz="1100" b="0" i="0" dirty="0">
                <a:solidFill>
                  <a:schemeClr val="bg1"/>
                </a:solidFill>
                <a:latin typeface="Trade Gothic LT Pro Light" panose="020B0403040303020004" pitchFamily="34" charset="77"/>
                <a:cs typeface="Segoe UI" pitchFamily="34" charset="0"/>
              </a:rPr>
              <a:t>ANALYSIS</a:t>
            </a:r>
            <a:endParaRPr lang="en-US" sz="300" b="0" i="0" dirty="0">
              <a:solidFill>
                <a:schemeClr val="bg1"/>
              </a:solidFill>
              <a:latin typeface="Trade Gothic LT Pro Light" panose="020B0403040303020004" pitchFamily="34" charset="77"/>
              <a:cs typeface="Segoe UI" pitchFamily="34" charset="0"/>
            </a:endParaRPr>
          </a:p>
        </p:txBody>
      </p:sp>
      <p:sp>
        <p:nvSpPr>
          <p:cNvPr id="22" name="TextBox 21">
            <a:extLst>
              <a:ext uri="{FF2B5EF4-FFF2-40B4-BE49-F238E27FC236}">
                <a16:creationId xmlns:a16="http://schemas.microsoft.com/office/drawing/2014/main" id="{058FE2DC-16EC-FE4C-BD13-B2EF7CCC71BB}"/>
              </a:ext>
            </a:extLst>
          </p:cNvPr>
          <p:cNvSpPr txBox="1"/>
          <p:nvPr userDrawn="1"/>
        </p:nvSpPr>
        <p:spPr>
          <a:xfrm>
            <a:off x="11063347" y="272475"/>
            <a:ext cx="866888"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CONTACT</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23" name="TextBox 22">
            <a:extLst>
              <a:ext uri="{FF2B5EF4-FFF2-40B4-BE49-F238E27FC236}">
                <a16:creationId xmlns:a16="http://schemas.microsoft.com/office/drawing/2014/main" id="{DF3B4996-0D3A-524A-B996-459972746A50}"/>
              </a:ext>
            </a:extLst>
          </p:cNvPr>
          <p:cNvSpPr txBox="1"/>
          <p:nvPr userDrawn="1"/>
        </p:nvSpPr>
        <p:spPr>
          <a:xfrm>
            <a:off x="7905189" y="272475"/>
            <a:ext cx="977457"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SOLUTIONS</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24" name="TextBox 23">
            <a:extLst>
              <a:ext uri="{FF2B5EF4-FFF2-40B4-BE49-F238E27FC236}">
                <a16:creationId xmlns:a16="http://schemas.microsoft.com/office/drawing/2014/main" id="{4118CC09-1799-884C-8745-C37A95546608}"/>
              </a:ext>
            </a:extLst>
          </p:cNvPr>
          <p:cNvSpPr txBox="1"/>
          <p:nvPr userDrawn="1"/>
        </p:nvSpPr>
        <p:spPr>
          <a:xfrm>
            <a:off x="8905899" y="272475"/>
            <a:ext cx="1008112"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INDUSTRIES</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pic>
        <p:nvPicPr>
          <p:cNvPr id="9" name="Picture 8">
            <a:extLst>
              <a:ext uri="{FF2B5EF4-FFF2-40B4-BE49-F238E27FC236}">
                <a16:creationId xmlns:a16="http://schemas.microsoft.com/office/drawing/2014/main" id="{279F5A54-3634-9344-B1CF-E936507C9BD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4790" y="176592"/>
            <a:ext cx="2659132" cy="412315"/>
          </a:xfrm>
          <a:prstGeom prst="rect">
            <a:avLst/>
          </a:prstGeom>
        </p:spPr>
      </p:pic>
    </p:spTree>
    <p:extLst>
      <p:ext uri="{BB962C8B-B14F-4D97-AF65-F5344CB8AC3E}">
        <p14:creationId xmlns:p14="http://schemas.microsoft.com/office/powerpoint/2010/main" val="1238937399"/>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750" fill="hold"/>
                                        <p:tgtEl>
                                          <p:spTgt spid="14"/>
                                        </p:tgtEl>
                                        <p:attrNameLst>
                                          <p:attrName>ppt_x</p:attrName>
                                        </p:attrNameLst>
                                      </p:cBhvr>
                                      <p:tavLst>
                                        <p:tav tm="0">
                                          <p:val>
                                            <p:strVal val="#ppt_x"/>
                                          </p:val>
                                        </p:tav>
                                        <p:tav tm="100000">
                                          <p:val>
                                            <p:strVal val="#ppt_x"/>
                                          </p:val>
                                        </p:tav>
                                      </p:tavLst>
                                    </p:anim>
                                    <p:anim calcmode="lin" valueType="num">
                                      <p:cBhvr additive="base">
                                        <p:cTn id="12" dur="75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25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750" fill="hold"/>
                                        <p:tgtEl>
                                          <p:spTgt spid="11"/>
                                        </p:tgtEl>
                                        <p:attrNameLst>
                                          <p:attrName>ppt_x</p:attrName>
                                        </p:attrNameLst>
                                      </p:cBhvr>
                                      <p:tavLst>
                                        <p:tav tm="0">
                                          <p:val>
                                            <p:strVal val="#ppt_x"/>
                                          </p:val>
                                        </p:tav>
                                        <p:tav tm="100000">
                                          <p:val>
                                            <p:strVal val="#ppt_x"/>
                                          </p:val>
                                        </p:tav>
                                      </p:tavLst>
                                    </p:anim>
                                    <p:anim calcmode="lin" valueType="num">
                                      <p:cBhvr additive="base">
                                        <p:cTn id="16" dur="750" fill="hold"/>
                                        <p:tgtEl>
                                          <p:spTgt spid="11"/>
                                        </p:tgtEl>
                                        <p:attrNameLst>
                                          <p:attrName>ppt_y</p:attrName>
                                        </p:attrNameLst>
                                      </p:cBhvr>
                                      <p:tavLst>
                                        <p:tav tm="0">
                                          <p:val>
                                            <p:strVal val="0-#ppt_h/2"/>
                                          </p:val>
                                        </p:tav>
                                        <p:tav tm="100000">
                                          <p:val>
                                            <p:strVal val="#ppt_y"/>
                                          </p:val>
                                        </p:tav>
                                      </p:tavLst>
                                    </p:anim>
                                  </p:childTnLst>
                                </p:cTn>
                              </p:par>
                              <p:par>
                                <p:cTn id="17" presetID="2" presetClass="entr" presetSubtype="1" decel="100000" fill="hold" grpId="0" nodeType="withEffect">
                                  <p:stCondLst>
                                    <p:cond delay="25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750" fill="hold"/>
                                        <p:tgtEl>
                                          <p:spTgt spid="21"/>
                                        </p:tgtEl>
                                        <p:attrNameLst>
                                          <p:attrName>ppt_x</p:attrName>
                                        </p:attrNameLst>
                                      </p:cBhvr>
                                      <p:tavLst>
                                        <p:tav tm="0">
                                          <p:val>
                                            <p:strVal val="#ppt_x"/>
                                          </p:val>
                                        </p:tav>
                                        <p:tav tm="100000">
                                          <p:val>
                                            <p:strVal val="#ppt_x"/>
                                          </p:val>
                                        </p:tav>
                                      </p:tavLst>
                                    </p:anim>
                                    <p:anim calcmode="lin" valueType="num">
                                      <p:cBhvr additive="base">
                                        <p:cTn id="20" dur="750" fill="hold"/>
                                        <p:tgtEl>
                                          <p:spTgt spid="21"/>
                                        </p:tgtEl>
                                        <p:attrNameLst>
                                          <p:attrName>ppt_y</p:attrName>
                                        </p:attrNameLst>
                                      </p:cBhvr>
                                      <p:tavLst>
                                        <p:tav tm="0">
                                          <p:val>
                                            <p:strVal val="0-#ppt_h/2"/>
                                          </p:val>
                                        </p:tav>
                                        <p:tav tm="100000">
                                          <p:val>
                                            <p:strVal val="#ppt_y"/>
                                          </p:val>
                                        </p:tav>
                                      </p:tavLst>
                                    </p:anim>
                                  </p:childTnLst>
                                </p:cTn>
                              </p:par>
                              <p:par>
                                <p:cTn id="21" presetID="2" presetClass="entr" presetSubtype="1" decel="100000" fill="hold" grpId="0" nodeType="withEffect">
                                  <p:stCondLst>
                                    <p:cond delay="25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750" fill="hold"/>
                                        <p:tgtEl>
                                          <p:spTgt spid="22"/>
                                        </p:tgtEl>
                                        <p:attrNameLst>
                                          <p:attrName>ppt_x</p:attrName>
                                        </p:attrNameLst>
                                      </p:cBhvr>
                                      <p:tavLst>
                                        <p:tav tm="0">
                                          <p:val>
                                            <p:strVal val="#ppt_x"/>
                                          </p:val>
                                        </p:tav>
                                        <p:tav tm="100000">
                                          <p:val>
                                            <p:strVal val="#ppt_x"/>
                                          </p:val>
                                        </p:tav>
                                      </p:tavLst>
                                    </p:anim>
                                    <p:anim calcmode="lin" valueType="num">
                                      <p:cBhvr additive="base">
                                        <p:cTn id="24" dur="750" fill="hold"/>
                                        <p:tgtEl>
                                          <p:spTgt spid="22"/>
                                        </p:tgtEl>
                                        <p:attrNameLst>
                                          <p:attrName>ppt_y</p:attrName>
                                        </p:attrNameLst>
                                      </p:cBhvr>
                                      <p:tavLst>
                                        <p:tav tm="0">
                                          <p:val>
                                            <p:strVal val="0-#ppt_h/2"/>
                                          </p:val>
                                        </p:tav>
                                        <p:tav tm="100000">
                                          <p:val>
                                            <p:strVal val="#ppt_y"/>
                                          </p:val>
                                        </p:tav>
                                      </p:tavLst>
                                    </p:anim>
                                  </p:childTnLst>
                                </p:cTn>
                              </p:par>
                              <p:par>
                                <p:cTn id="25" presetID="2" presetClass="entr" presetSubtype="1" decel="100000" fill="hold" grpId="0" nodeType="withEffect">
                                  <p:stCondLst>
                                    <p:cond delay="25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750" fill="hold"/>
                                        <p:tgtEl>
                                          <p:spTgt spid="23"/>
                                        </p:tgtEl>
                                        <p:attrNameLst>
                                          <p:attrName>ppt_x</p:attrName>
                                        </p:attrNameLst>
                                      </p:cBhvr>
                                      <p:tavLst>
                                        <p:tav tm="0">
                                          <p:val>
                                            <p:strVal val="#ppt_x"/>
                                          </p:val>
                                        </p:tav>
                                        <p:tav tm="100000">
                                          <p:val>
                                            <p:strVal val="#ppt_x"/>
                                          </p:val>
                                        </p:tav>
                                      </p:tavLst>
                                    </p:anim>
                                    <p:anim calcmode="lin" valueType="num">
                                      <p:cBhvr additive="base">
                                        <p:cTn id="28" dur="750" fill="hold"/>
                                        <p:tgtEl>
                                          <p:spTgt spid="23"/>
                                        </p:tgtEl>
                                        <p:attrNameLst>
                                          <p:attrName>ppt_y</p:attrName>
                                        </p:attrNameLst>
                                      </p:cBhvr>
                                      <p:tavLst>
                                        <p:tav tm="0">
                                          <p:val>
                                            <p:strVal val="0-#ppt_h/2"/>
                                          </p:val>
                                        </p:tav>
                                        <p:tav tm="100000">
                                          <p:val>
                                            <p:strVal val="#ppt_y"/>
                                          </p:val>
                                        </p:tav>
                                      </p:tavLst>
                                    </p:anim>
                                  </p:childTnLst>
                                </p:cTn>
                              </p:par>
                              <p:par>
                                <p:cTn id="29" presetID="2" presetClass="entr" presetSubtype="1" decel="100000" fill="hold" grpId="0" nodeType="withEffect">
                                  <p:stCondLst>
                                    <p:cond delay="25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750" fill="hold"/>
                                        <p:tgtEl>
                                          <p:spTgt spid="24"/>
                                        </p:tgtEl>
                                        <p:attrNameLst>
                                          <p:attrName>ppt_x</p:attrName>
                                        </p:attrNameLst>
                                      </p:cBhvr>
                                      <p:tavLst>
                                        <p:tav tm="0">
                                          <p:val>
                                            <p:strVal val="#ppt_x"/>
                                          </p:val>
                                        </p:tav>
                                        <p:tav tm="100000">
                                          <p:val>
                                            <p:strVal val="#ppt_x"/>
                                          </p:val>
                                        </p:tav>
                                      </p:tavLst>
                                    </p:anim>
                                    <p:anim calcmode="lin" valueType="num">
                                      <p:cBhvr additive="base">
                                        <p:cTn id="32" dur="750" fill="hold"/>
                                        <p:tgtEl>
                                          <p:spTgt spid="2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1" grpId="0"/>
      <p:bldP spid="21" grpId="0"/>
      <p:bldP spid="22" grpId="0"/>
      <p:bldP spid="23" grpId="0"/>
      <p:bldP spid="24" grpId="0"/>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SB_CONTACT">
    <p:spTree>
      <p:nvGrpSpPr>
        <p:cNvPr id="1" name=""/>
        <p:cNvGrpSpPr/>
        <p:nvPr/>
      </p:nvGrpSpPr>
      <p:grpSpPr>
        <a:xfrm>
          <a:off x="0" y="0"/>
          <a:ext cx="0" cy="0"/>
          <a:chOff x="0" y="0"/>
          <a:chExt cx="0" cy="0"/>
        </a:xfrm>
      </p:grpSpPr>
      <p:sp>
        <p:nvSpPr>
          <p:cNvPr id="14" name="Rectangle 13"/>
          <p:cNvSpPr/>
          <p:nvPr userDrawn="1"/>
        </p:nvSpPr>
        <p:spPr>
          <a:xfrm>
            <a:off x="11063348" y="0"/>
            <a:ext cx="866888" cy="763320"/>
          </a:xfrm>
          <a:prstGeom prst="rect">
            <a:avLst/>
          </a:prstGeom>
          <a:solidFill>
            <a:srgbClr val="009C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s-MY"/>
          </a:p>
        </p:txBody>
      </p:sp>
      <p:sp>
        <p:nvSpPr>
          <p:cNvPr id="11" name="TextBox 10">
            <a:extLst>
              <a:ext uri="{FF2B5EF4-FFF2-40B4-BE49-F238E27FC236}">
                <a16:creationId xmlns:a16="http://schemas.microsoft.com/office/drawing/2014/main" id="{69BA15A1-918E-1B41-BBAA-2CADC129F6BE}"/>
              </a:ext>
            </a:extLst>
          </p:cNvPr>
          <p:cNvSpPr txBox="1"/>
          <p:nvPr userDrawn="1"/>
        </p:nvSpPr>
        <p:spPr>
          <a:xfrm>
            <a:off x="7105699" y="272475"/>
            <a:ext cx="669275"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ABOUT</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21" name="TextBox 20">
            <a:extLst>
              <a:ext uri="{FF2B5EF4-FFF2-40B4-BE49-F238E27FC236}">
                <a16:creationId xmlns:a16="http://schemas.microsoft.com/office/drawing/2014/main" id="{FBCBFC28-3E34-C945-B355-F8662085C04B}"/>
              </a:ext>
            </a:extLst>
          </p:cNvPr>
          <p:cNvSpPr txBox="1"/>
          <p:nvPr userDrawn="1"/>
        </p:nvSpPr>
        <p:spPr>
          <a:xfrm>
            <a:off x="10058027" y="272475"/>
            <a:ext cx="875106"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ANALYSIS</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22" name="TextBox 21">
            <a:extLst>
              <a:ext uri="{FF2B5EF4-FFF2-40B4-BE49-F238E27FC236}">
                <a16:creationId xmlns:a16="http://schemas.microsoft.com/office/drawing/2014/main" id="{0F397288-6487-044C-B123-936A9B4C11B6}"/>
              </a:ext>
            </a:extLst>
          </p:cNvPr>
          <p:cNvSpPr txBox="1"/>
          <p:nvPr userDrawn="1"/>
        </p:nvSpPr>
        <p:spPr>
          <a:xfrm>
            <a:off x="11063347" y="272475"/>
            <a:ext cx="866888" cy="261610"/>
          </a:xfrm>
          <a:prstGeom prst="rect">
            <a:avLst/>
          </a:prstGeom>
          <a:noFill/>
          <a:ln>
            <a:noFill/>
          </a:ln>
        </p:spPr>
        <p:txBody>
          <a:bodyPr wrap="square" rtlCol="0">
            <a:spAutoFit/>
          </a:bodyPr>
          <a:lstStyle/>
          <a:p>
            <a:pPr algn="ctr"/>
            <a:r>
              <a:rPr lang="en-US" sz="1100" b="0" i="0" dirty="0">
                <a:solidFill>
                  <a:schemeClr val="bg1"/>
                </a:solidFill>
                <a:latin typeface="Trade Gothic LT Pro Light" panose="020B0403040303020004" pitchFamily="34" charset="77"/>
                <a:cs typeface="Segoe UI" pitchFamily="34" charset="0"/>
              </a:rPr>
              <a:t>CONTACT</a:t>
            </a:r>
            <a:endParaRPr lang="en-US" sz="300" b="0" i="0" dirty="0">
              <a:solidFill>
                <a:schemeClr val="bg1"/>
              </a:solidFill>
              <a:latin typeface="Trade Gothic LT Pro Light" panose="020B0403040303020004" pitchFamily="34" charset="77"/>
              <a:cs typeface="Segoe UI" pitchFamily="34" charset="0"/>
            </a:endParaRPr>
          </a:p>
        </p:txBody>
      </p:sp>
      <p:sp>
        <p:nvSpPr>
          <p:cNvPr id="23" name="TextBox 22">
            <a:extLst>
              <a:ext uri="{FF2B5EF4-FFF2-40B4-BE49-F238E27FC236}">
                <a16:creationId xmlns:a16="http://schemas.microsoft.com/office/drawing/2014/main" id="{CD354245-404B-5D41-B867-F66A247BF171}"/>
              </a:ext>
            </a:extLst>
          </p:cNvPr>
          <p:cNvSpPr txBox="1"/>
          <p:nvPr userDrawn="1"/>
        </p:nvSpPr>
        <p:spPr>
          <a:xfrm>
            <a:off x="7905189" y="272475"/>
            <a:ext cx="977457"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SOLUTIONS</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24" name="TextBox 23">
            <a:extLst>
              <a:ext uri="{FF2B5EF4-FFF2-40B4-BE49-F238E27FC236}">
                <a16:creationId xmlns:a16="http://schemas.microsoft.com/office/drawing/2014/main" id="{EE8166F4-D935-DF4D-BC36-602D76E4A191}"/>
              </a:ext>
            </a:extLst>
          </p:cNvPr>
          <p:cNvSpPr txBox="1"/>
          <p:nvPr userDrawn="1"/>
        </p:nvSpPr>
        <p:spPr>
          <a:xfrm>
            <a:off x="8905899" y="272475"/>
            <a:ext cx="1008112"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INDUSTRIES</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pic>
        <p:nvPicPr>
          <p:cNvPr id="9" name="Picture 8">
            <a:extLst>
              <a:ext uri="{FF2B5EF4-FFF2-40B4-BE49-F238E27FC236}">
                <a16:creationId xmlns:a16="http://schemas.microsoft.com/office/drawing/2014/main" id="{EB5EE3BC-F7BB-0B48-A141-47A1E11BA2B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4790" y="176592"/>
            <a:ext cx="2659132" cy="412315"/>
          </a:xfrm>
          <a:prstGeom prst="rect">
            <a:avLst/>
          </a:prstGeom>
        </p:spPr>
      </p:pic>
    </p:spTree>
    <p:extLst>
      <p:ext uri="{BB962C8B-B14F-4D97-AF65-F5344CB8AC3E}">
        <p14:creationId xmlns:p14="http://schemas.microsoft.com/office/powerpoint/2010/main" val="305824664"/>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750" fill="hold"/>
                                        <p:tgtEl>
                                          <p:spTgt spid="14"/>
                                        </p:tgtEl>
                                        <p:attrNameLst>
                                          <p:attrName>ppt_x</p:attrName>
                                        </p:attrNameLst>
                                      </p:cBhvr>
                                      <p:tavLst>
                                        <p:tav tm="0">
                                          <p:val>
                                            <p:strVal val="#ppt_x"/>
                                          </p:val>
                                        </p:tav>
                                        <p:tav tm="100000">
                                          <p:val>
                                            <p:strVal val="#ppt_x"/>
                                          </p:val>
                                        </p:tav>
                                      </p:tavLst>
                                    </p:anim>
                                    <p:anim calcmode="lin" valueType="num">
                                      <p:cBhvr additive="base">
                                        <p:cTn id="12" dur="75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25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750" fill="hold"/>
                                        <p:tgtEl>
                                          <p:spTgt spid="11"/>
                                        </p:tgtEl>
                                        <p:attrNameLst>
                                          <p:attrName>ppt_x</p:attrName>
                                        </p:attrNameLst>
                                      </p:cBhvr>
                                      <p:tavLst>
                                        <p:tav tm="0">
                                          <p:val>
                                            <p:strVal val="#ppt_x"/>
                                          </p:val>
                                        </p:tav>
                                        <p:tav tm="100000">
                                          <p:val>
                                            <p:strVal val="#ppt_x"/>
                                          </p:val>
                                        </p:tav>
                                      </p:tavLst>
                                    </p:anim>
                                    <p:anim calcmode="lin" valueType="num">
                                      <p:cBhvr additive="base">
                                        <p:cTn id="16" dur="750" fill="hold"/>
                                        <p:tgtEl>
                                          <p:spTgt spid="11"/>
                                        </p:tgtEl>
                                        <p:attrNameLst>
                                          <p:attrName>ppt_y</p:attrName>
                                        </p:attrNameLst>
                                      </p:cBhvr>
                                      <p:tavLst>
                                        <p:tav tm="0">
                                          <p:val>
                                            <p:strVal val="0-#ppt_h/2"/>
                                          </p:val>
                                        </p:tav>
                                        <p:tav tm="100000">
                                          <p:val>
                                            <p:strVal val="#ppt_y"/>
                                          </p:val>
                                        </p:tav>
                                      </p:tavLst>
                                    </p:anim>
                                  </p:childTnLst>
                                </p:cTn>
                              </p:par>
                              <p:par>
                                <p:cTn id="17" presetID="2" presetClass="entr" presetSubtype="1" decel="100000" fill="hold" grpId="0" nodeType="withEffect">
                                  <p:stCondLst>
                                    <p:cond delay="25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750" fill="hold"/>
                                        <p:tgtEl>
                                          <p:spTgt spid="21"/>
                                        </p:tgtEl>
                                        <p:attrNameLst>
                                          <p:attrName>ppt_x</p:attrName>
                                        </p:attrNameLst>
                                      </p:cBhvr>
                                      <p:tavLst>
                                        <p:tav tm="0">
                                          <p:val>
                                            <p:strVal val="#ppt_x"/>
                                          </p:val>
                                        </p:tav>
                                        <p:tav tm="100000">
                                          <p:val>
                                            <p:strVal val="#ppt_x"/>
                                          </p:val>
                                        </p:tav>
                                      </p:tavLst>
                                    </p:anim>
                                    <p:anim calcmode="lin" valueType="num">
                                      <p:cBhvr additive="base">
                                        <p:cTn id="20" dur="750" fill="hold"/>
                                        <p:tgtEl>
                                          <p:spTgt spid="21"/>
                                        </p:tgtEl>
                                        <p:attrNameLst>
                                          <p:attrName>ppt_y</p:attrName>
                                        </p:attrNameLst>
                                      </p:cBhvr>
                                      <p:tavLst>
                                        <p:tav tm="0">
                                          <p:val>
                                            <p:strVal val="0-#ppt_h/2"/>
                                          </p:val>
                                        </p:tav>
                                        <p:tav tm="100000">
                                          <p:val>
                                            <p:strVal val="#ppt_y"/>
                                          </p:val>
                                        </p:tav>
                                      </p:tavLst>
                                    </p:anim>
                                  </p:childTnLst>
                                </p:cTn>
                              </p:par>
                              <p:par>
                                <p:cTn id="21" presetID="2" presetClass="entr" presetSubtype="1" decel="100000" fill="hold" grpId="0" nodeType="withEffect">
                                  <p:stCondLst>
                                    <p:cond delay="25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750" fill="hold"/>
                                        <p:tgtEl>
                                          <p:spTgt spid="22"/>
                                        </p:tgtEl>
                                        <p:attrNameLst>
                                          <p:attrName>ppt_x</p:attrName>
                                        </p:attrNameLst>
                                      </p:cBhvr>
                                      <p:tavLst>
                                        <p:tav tm="0">
                                          <p:val>
                                            <p:strVal val="#ppt_x"/>
                                          </p:val>
                                        </p:tav>
                                        <p:tav tm="100000">
                                          <p:val>
                                            <p:strVal val="#ppt_x"/>
                                          </p:val>
                                        </p:tav>
                                      </p:tavLst>
                                    </p:anim>
                                    <p:anim calcmode="lin" valueType="num">
                                      <p:cBhvr additive="base">
                                        <p:cTn id="24" dur="750" fill="hold"/>
                                        <p:tgtEl>
                                          <p:spTgt spid="22"/>
                                        </p:tgtEl>
                                        <p:attrNameLst>
                                          <p:attrName>ppt_y</p:attrName>
                                        </p:attrNameLst>
                                      </p:cBhvr>
                                      <p:tavLst>
                                        <p:tav tm="0">
                                          <p:val>
                                            <p:strVal val="0-#ppt_h/2"/>
                                          </p:val>
                                        </p:tav>
                                        <p:tav tm="100000">
                                          <p:val>
                                            <p:strVal val="#ppt_y"/>
                                          </p:val>
                                        </p:tav>
                                      </p:tavLst>
                                    </p:anim>
                                  </p:childTnLst>
                                </p:cTn>
                              </p:par>
                              <p:par>
                                <p:cTn id="25" presetID="2" presetClass="entr" presetSubtype="1" decel="100000" fill="hold" grpId="0" nodeType="withEffect">
                                  <p:stCondLst>
                                    <p:cond delay="25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750" fill="hold"/>
                                        <p:tgtEl>
                                          <p:spTgt spid="23"/>
                                        </p:tgtEl>
                                        <p:attrNameLst>
                                          <p:attrName>ppt_x</p:attrName>
                                        </p:attrNameLst>
                                      </p:cBhvr>
                                      <p:tavLst>
                                        <p:tav tm="0">
                                          <p:val>
                                            <p:strVal val="#ppt_x"/>
                                          </p:val>
                                        </p:tav>
                                        <p:tav tm="100000">
                                          <p:val>
                                            <p:strVal val="#ppt_x"/>
                                          </p:val>
                                        </p:tav>
                                      </p:tavLst>
                                    </p:anim>
                                    <p:anim calcmode="lin" valueType="num">
                                      <p:cBhvr additive="base">
                                        <p:cTn id="28" dur="750" fill="hold"/>
                                        <p:tgtEl>
                                          <p:spTgt spid="23"/>
                                        </p:tgtEl>
                                        <p:attrNameLst>
                                          <p:attrName>ppt_y</p:attrName>
                                        </p:attrNameLst>
                                      </p:cBhvr>
                                      <p:tavLst>
                                        <p:tav tm="0">
                                          <p:val>
                                            <p:strVal val="0-#ppt_h/2"/>
                                          </p:val>
                                        </p:tav>
                                        <p:tav tm="100000">
                                          <p:val>
                                            <p:strVal val="#ppt_y"/>
                                          </p:val>
                                        </p:tav>
                                      </p:tavLst>
                                    </p:anim>
                                  </p:childTnLst>
                                </p:cTn>
                              </p:par>
                              <p:par>
                                <p:cTn id="29" presetID="2" presetClass="entr" presetSubtype="1" decel="100000" fill="hold" grpId="0" nodeType="withEffect">
                                  <p:stCondLst>
                                    <p:cond delay="25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750" fill="hold"/>
                                        <p:tgtEl>
                                          <p:spTgt spid="24"/>
                                        </p:tgtEl>
                                        <p:attrNameLst>
                                          <p:attrName>ppt_x</p:attrName>
                                        </p:attrNameLst>
                                      </p:cBhvr>
                                      <p:tavLst>
                                        <p:tav tm="0">
                                          <p:val>
                                            <p:strVal val="#ppt_x"/>
                                          </p:val>
                                        </p:tav>
                                        <p:tav tm="100000">
                                          <p:val>
                                            <p:strVal val="#ppt_x"/>
                                          </p:val>
                                        </p:tav>
                                      </p:tavLst>
                                    </p:anim>
                                    <p:anim calcmode="lin" valueType="num">
                                      <p:cBhvr additive="base">
                                        <p:cTn id="32" dur="750" fill="hold"/>
                                        <p:tgtEl>
                                          <p:spTgt spid="2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1" grpId="0"/>
      <p:bldP spid="21" grpId="0"/>
      <p:bldP spid="22" grpId="0"/>
      <p:bldP spid="23" grpId="0"/>
      <p:bldP spid="24" grpId="0"/>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ANALYSIS">
    <p:spTree>
      <p:nvGrpSpPr>
        <p:cNvPr id="1" name=""/>
        <p:cNvGrpSpPr/>
        <p:nvPr/>
      </p:nvGrpSpPr>
      <p:grpSpPr>
        <a:xfrm>
          <a:off x="0" y="0"/>
          <a:ext cx="0" cy="0"/>
          <a:chOff x="0" y="0"/>
          <a:chExt cx="0" cy="0"/>
        </a:xfrm>
      </p:grpSpPr>
      <p:sp>
        <p:nvSpPr>
          <p:cNvPr id="12" name="Rectangle 11"/>
          <p:cNvSpPr/>
          <p:nvPr userDrawn="1"/>
        </p:nvSpPr>
        <p:spPr>
          <a:xfrm>
            <a:off x="-23093" y="765498"/>
            <a:ext cx="12218268" cy="720080"/>
          </a:xfrm>
          <a:prstGeom prst="rect">
            <a:avLst/>
          </a:prstGeom>
          <a:solidFill>
            <a:srgbClr val="009C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s-MY"/>
          </a:p>
        </p:txBody>
      </p:sp>
      <p:sp>
        <p:nvSpPr>
          <p:cNvPr id="14" name="Rectangle 13"/>
          <p:cNvSpPr/>
          <p:nvPr userDrawn="1"/>
        </p:nvSpPr>
        <p:spPr>
          <a:xfrm>
            <a:off x="9914009" y="0"/>
            <a:ext cx="1149337" cy="765498"/>
          </a:xfrm>
          <a:prstGeom prst="rect">
            <a:avLst/>
          </a:prstGeom>
          <a:solidFill>
            <a:srgbClr val="009C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s-MY"/>
          </a:p>
        </p:txBody>
      </p:sp>
      <p:pic>
        <p:nvPicPr>
          <p:cNvPr id="13" name="Picture 12">
            <a:extLst>
              <a:ext uri="{FF2B5EF4-FFF2-40B4-BE49-F238E27FC236}">
                <a16:creationId xmlns:a16="http://schemas.microsoft.com/office/drawing/2014/main" id="{1F8075A3-96B6-3B47-88F9-D0699CCF7E8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4790" y="176592"/>
            <a:ext cx="2659132" cy="412315"/>
          </a:xfrm>
          <a:prstGeom prst="rect">
            <a:avLst/>
          </a:prstGeom>
        </p:spPr>
      </p:pic>
      <p:sp>
        <p:nvSpPr>
          <p:cNvPr id="21" name="TextBox 20">
            <a:extLst>
              <a:ext uri="{FF2B5EF4-FFF2-40B4-BE49-F238E27FC236}">
                <a16:creationId xmlns:a16="http://schemas.microsoft.com/office/drawing/2014/main" id="{6418F173-90AC-C941-B252-13DE2AA3EDF0}"/>
              </a:ext>
            </a:extLst>
          </p:cNvPr>
          <p:cNvSpPr txBox="1"/>
          <p:nvPr userDrawn="1"/>
        </p:nvSpPr>
        <p:spPr>
          <a:xfrm>
            <a:off x="7105699" y="272475"/>
            <a:ext cx="669275"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ABOUT</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25" name="TextBox 24">
            <a:extLst>
              <a:ext uri="{FF2B5EF4-FFF2-40B4-BE49-F238E27FC236}">
                <a16:creationId xmlns:a16="http://schemas.microsoft.com/office/drawing/2014/main" id="{7EA86553-2D49-0F40-B5CA-6E5CF749D1B3}"/>
              </a:ext>
            </a:extLst>
          </p:cNvPr>
          <p:cNvSpPr txBox="1"/>
          <p:nvPr userDrawn="1"/>
        </p:nvSpPr>
        <p:spPr>
          <a:xfrm>
            <a:off x="11063347" y="272475"/>
            <a:ext cx="866888"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CONTACT</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26" name="Text Placeholder 2">
            <a:extLst>
              <a:ext uri="{FF2B5EF4-FFF2-40B4-BE49-F238E27FC236}">
                <a16:creationId xmlns:a16="http://schemas.microsoft.com/office/drawing/2014/main" id="{BBDFF9FA-389F-C449-942E-B4A1D7FA18A2}"/>
              </a:ext>
            </a:extLst>
          </p:cNvPr>
          <p:cNvSpPr>
            <a:spLocks noGrp="1"/>
          </p:cNvSpPr>
          <p:nvPr>
            <p:ph type="body" sz="quarter" idx="13" hasCustomPrompt="1"/>
          </p:nvPr>
        </p:nvSpPr>
        <p:spPr>
          <a:xfrm>
            <a:off x="231775" y="935038"/>
            <a:ext cx="2265412" cy="381000"/>
          </a:xfrm>
        </p:spPr>
        <p:txBody>
          <a:bodyPr>
            <a:normAutofit/>
          </a:bodyPr>
          <a:lstStyle>
            <a:lvl1pPr marL="0" indent="0">
              <a:buNone/>
              <a:defRPr sz="2000" b="0" i="0" spc="0" baseline="0">
                <a:solidFill>
                  <a:schemeClr val="bg1"/>
                </a:solidFill>
                <a:latin typeface="Trade Gothic LT Pro Light" panose="020B0403040303020004" pitchFamily="34" charset="77"/>
              </a:defRPr>
            </a:lvl1pPr>
          </a:lstStyle>
          <a:p>
            <a:pPr lvl="0"/>
            <a:r>
              <a:rPr lang="en-US" dirty="0"/>
              <a:t>Page Title</a:t>
            </a:r>
          </a:p>
        </p:txBody>
      </p:sp>
      <p:sp>
        <p:nvSpPr>
          <p:cNvPr id="28" name="TextBox 27">
            <a:extLst>
              <a:ext uri="{FF2B5EF4-FFF2-40B4-BE49-F238E27FC236}">
                <a16:creationId xmlns:a16="http://schemas.microsoft.com/office/drawing/2014/main" id="{F025D23E-D4AF-8D4D-B033-779A1E461771}"/>
              </a:ext>
            </a:extLst>
          </p:cNvPr>
          <p:cNvSpPr txBox="1"/>
          <p:nvPr userDrawn="1"/>
        </p:nvSpPr>
        <p:spPr>
          <a:xfrm>
            <a:off x="8905899" y="272475"/>
            <a:ext cx="1008112"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INDUSTRIES</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
        <p:nvSpPr>
          <p:cNvPr id="11" name="TextBox 10">
            <a:extLst>
              <a:ext uri="{FF2B5EF4-FFF2-40B4-BE49-F238E27FC236}">
                <a16:creationId xmlns:a16="http://schemas.microsoft.com/office/drawing/2014/main" id="{36A7C75E-3E55-442E-BE9D-28DBDE937FDD}"/>
              </a:ext>
            </a:extLst>
          </p:cNvPr>
          <p:cNvSpPr txBox="1"/>
          <p:nvPr userDrawn="1"/>
        </p:nvSpPr>
        <p:spPr>
          <a:xfrm>
            <a:off x="9937264" y="272475"/>
            <a:ext cx="1146548" cy="261610"/>
          </a:xfrm>
          <a:prstGeom prst="rect">
            <a:avLst/>
          </a:prstGeom>
          <a:noFill/>
          <a:ln>
            <a:noFill/>
          </a:ln>
        </p:spPr>
        <p:txBody>
          <a:bodyPr wrap="square" rtlCol="0">
            <a:spAutoFit/>
          </a:bodyPr>
          <a:lstStyle>
            <a:defPPr>
              <a:defRPr lang="en-US"/>
            </a:defPPr>
            <a:lvl1pPr algn="ctr">
              <a:defRPr sz="1100" b="0" i="0">
                <a:solidFill>
                  <a:schemeClr val="bg1"/>
                </a:solidFill>
                <a:latin typeface="Trade Gothic LT Pro Light" panose="020B0403040303020004" pitchFamily="34" charset="77"/>
                <a:cs typeface="Segoe UI" pitchFamily="34" charset="0"/>
              </a:defRPr>
            </a:lvl1pPr>
          </a:lstStyle>
          <a:p>
            <a:pPr lvl="0"/>
            <a:r>
              <a:rPr lang="en-US" dirty="0"/>
              <a:t>OFF- HIGHWAY</a:t>
            </a:r>
          </a:p>
        </p:txBody>
      </p:sp>
      <p:sp>
        <p:nvSpPr>
          <p:cNvPr id="16" name="TextBox 15">
            <a:extLst>
              <a:ext uri="{FF2B5EF4-FFF2-40B4-BE49-F238E27FC236}">
                <a16:creationId xmlns:a16="http://schemas.microsoft.com/office/drawing/2014/main" id="{9CA0BCBD-6AB0-4695-B707-EA8BAA868D33}"/>
              </a:ext>
            </a:extLst>
          </p:cNvPr>
          <p:cNvSpPr txBox="1"/>
          <p:nvPr userDrawn="1"/>
        </p:nvSpPr>
        <p:spPr>
          <a:xfrm>
            <a:off x="7905189" y="272475"/>
            <a:ext cx="977457" cy="261610"/>
          </a:xfrm>
          <a:prstGeom prst="rect">
            <a:avLst/>
          </a:prstGeom>
          <a:noFill/>
          <a:ln>
            <a:noFill/>
          </a:ln>
        </p:spPr>
        <p:txBody>
          <a:bodyPr wrap="square" rtlCol="0">
            <a:spAutoFit/>
          </a:bodyPr>
          <a:lstStyle/>
          <a:p>
            <a:pPr algn="ctr"/>
            <a:r>
              <a:rPr lang="en-US" sz="1100" b="0" i="0" dirty="0">
                <a:solidFill>
                  <a:schemeClr val="tx1">
                    <a:lumMod val="85000"/>
                    <a:lumOff val="15000"/>
                  </a:schemeClr>
                </a:solidFill>
                <a:latin typeface="Trade Gothic LT Pro Light" panose="020B0403040303020004" pitchFamily="34" charset="77"/>
                <a:cs typeface="Segoe UI" pitchFamily="34" charset="0"/>
              </a:rPr>
              <a:t>FORECAST</a:t>
            </a:r>
            <a:endParaRPr lang="en-US" sz="300" b="0" i="0" dirty="0">
              <a:solidFill>
                <a:schemeClr val="tx1">
                  <a:lumMod val="85000"/>
                  <a:lumOff val="15000"/>
                </a:schemeClr>
              </a:solidFill>
              <a:latin typeface="Trade Gothic LT Pro Light" panose="020B0403040303020004" pitchFamily="34" charset="77"/>
              <a:cs typeface="Segoe UI" pitchFamily="34" charset="0"/>
            </a:endParaRPr>
          </a:p>
        </p:txBody>
      </p:sp>
    </p:spTree>
    <p:extLst>
      <p:ext uri="{BB962C8B-B14F-4D97-AF65-F5344CB8AC3E}">
        <p14:creationId xmlns:p14="http://schemas.microsoft.com/office/powerpoint/2010/main" val="336627802"/>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750" fill="hold"/>
                                        <p:tgtEl>
                                          <p:spTgt spid="14"/>
                                        </p:tgtEl>
                                        <p:attrNameLst>
                                          <p:attrName>ppt_x</p:attrName>
                                        </p:attrNameLst>
                                      </p:cBhvr>
                                      <p:tavLst>
                                        <p:tav tm="0">
                                          <p:val>
                                            <p:strVal val="#ppt_x"/>
                                          </p:val>
                                        </p:tav>
                                        <p:tav tm="100000">
                                          <p:val>
                                            <p:strVal val="#ppt_x"/>
                                          </p:val>
                                        </p:tav>
                                      </p:tavLst>
                                    </p:anim>
                                    <p:anim calcmode="lin" valueType="num">
                                      <p:cBhvr additive="base">
                                        <p:cTn id="12" dur="75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175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750" fill="hold"/>
                                        <p:tgtEl>
                                          <p:spTgt spid="12"/>
                                        </p:tgtEl>
                                        <p:attrNameLst>
                                          <p:attrName>ppt_x</p:attrName>
                                        </p:attrNameLst>
                                      </p:cBhvr>
                                      <p:tavLst>
                                        <p:tav tm="0">
                                          <p:val>
                                            <p:strVal val="0-#ppt_w/2"/>
                                          </p:val>
                                        </p:tav>
                                        <p:tav tm="100000">
                                          <p:val>
                                            <p:strVal val="#ppt_x"/>
                                          </p:val>
                                        </p:tav>
                                      </p:tavLst>
                                    </p:anim>
                                    <p:anim calcmode="lin" valueType="num">
                                      <p:cBhvr additive="base">
                                        <p:cTn id="16" dur="75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1" decel="100000" fill="hold" grpId="0" nodeType="withEffect">
                                  <p:stCondLst>
                                    <p:cond delay="25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750" fill="hold"/>
                                        <p:tgtEl>
                                          <p:spTgt spid="21"/>
                                        </p:tgtEl>
                                        <p:attrNameLst>
                                          <p:attrName>ppt_x</p:attrName>
                                        </p:attrNameLst>
                                      </p:cBhvr>
                                      <p:tavLst>
                                        <p:tav tm="0">
                                          <p:val>
                                            <p:strVal val="#ppt_x"/>
                                          </p:val>
                                        </p:tav>
                                        <p:tav tm="100000">
                                          <p:val>
                                            <p:strVal val="#ppt_x"/>
                                          </p:val>
                                        </p:tav>
                                      </p:tavLst>
                                    </p:anim>
                                    <p:anim calcmode="lin" valueType="num">
                                      <p:cBhvr additive="base">
                                        <p:cTn id="20" dur="750" fill="hold"/>
                                        <p:tgtEl>
                                          <p:spTgt spid="21"/>
                                        </p:tgtEl>
                                        <p:attrNameLst>
                                          <p:attrName>ppt_y</p:attrName>
                                        </p:attrNameLst>
                                      </p:cBhvr>
                                      <p:tavLst>
                                        <p:tav tm="0">
                                          <p:val>
                                            <p:strVal val="0-#ppt_h/2"/>
                                          </p:val>
                                        </p:tav>
                                        <p:tav tm="100000">
                                          <p:val>
                                            <p:strVal val="#ppt_y"/>
                                          </p:val>
                                        </p:tav>
                                      </p:tavLst>
                                    </p:anim>
                                  </p:childTnLst>
                                </p:cTn>
                              </p:par>
                              <p:par>
                                <p:cTn id="21" presetID="2" presetClass="entr" presetSubtype="1" decel="100000" fill="hold" grpId="0" nodeType="withEffect">
                                  <p:stCondLst>
                                    <p:cond delay="25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750" fill="hold"/>
                                        <p:tgtEl>
                                          <p:spTgt spid="25"/>
                                        </p:tgtEl>
                                        <p:attrNameLst>
                                          <p:attrName>ppt_x</p:attrName>
                                        </p:attrNameLst>
                                      </p:cBhvr>
                                      <p:tavLst>
                                        <p:tav tm="0">
                                          <p:val>
                                            <p:strVal val="#ppt_x"/>
                                          </p:val>
                                        </p:tav>
                                        <p:tav tm="100000">
                                          <p:val>
                                            <p:strVal val="#ppt_x"/>
                                          </p:val>
                                        </p:tav>
                                      </p:tavLst>
                                    </p:anim>
                                    <p:anim calcmode="lin" valueType="num">
                                      <p:cBhvr additive="base">
                                        <p:cTn id="24" dur="750" fill="hold"/>
                                        <p:tgtEl>
                                          <p:spTgt spid="25"/>
                                        </p:tgtEl>
                                        <p:attrNameLst>
                                          <p:attrName>ppt_y</p:attrName>
                                        </p:attrNameLst>
                                      </p:cBhvr>
                                      <p:tavLst>
                                        <p:tav tm="0">
                                          <p:val>
                                            <p:strVal val="0-#ppt_h/2"/>
                                          </p:val>
                                        </p:tav>
                                        <p:tav tm="100000">
                                          <p:val>
                                            <p:strVal val="#ppt_y"/>
                                          </p:val>
                                        </p:tav>
                                      </p:tavLst>
                                    </p:anim>
                                  </p:childTnLst>
                                </p:cTn>
                              </p:par>
                              <p:par>
                                <p:cTn id="25" presetID="2" presetClass="entr" presetSubtype="8" decel="100000" fill="hold" grpId="0" nodeType="withEffect">
                                  <p:stCondLst>
                                    <p:cond delay="250"/>
                                  </p:stCondLst>
                                  <p:childTnLst>
                                    <p:set>
                                      <p:cBhvr>
                                        <p:cTn id="26" dur="1" fill="hold">
                                          <p:stCondLst>
                                            <p:cond delay="0"/>
                                          </p:stCondLst>
                                        </p:cTn>
                                        <p:tgtEl>
                                          <p:spTgt spid="26">
                                            <p:txEl>
                                              <p:pRg st="0" end="0"/>
                                            </p:txEl>
                                          </p:spTgt>
                                        </p:tgtEl>
                                        <p:attrNameLst>
                                          <p:attrName>style.visibility</p:attrName>
                                        </p:attrNameLst>
                                      </p:cBhvr>
                                      <p:to>
                                        <p:strVal val="visible"/>
                                      </p:to>
                                    </p:set>
                                    <p:anim calcmode="lin" valueType="num">
                                      <p:cBhvr additive="base">
                                        <p:cTn id="27" dur="750" fill="hold"/>
                                        <p:tgtEl>
                                          <p:spTgt spid="26">
                                            <p:txEl>
                                              <p:pRg st="0" end="0"/>
                                            </p:txEl>
                                          </p:spTgt>
                                        </p:tgtEl>
                                        <p:attrNameLst>
                                          <p:attrName>ppt_x</p:attrName>
                                        </p:attrNameLst>
                                      </p:cBhvr>
                                      <p:tavLst>
                                        <p:tav tm="0">
                                          <p:val>
                                            <p:strVal val="0-#ppt_w/2"/>
                                          </p:val>
                                        </p:tav>
                                        <p:tav tm="100000">
                                          <p:val>
                                            <p:strVal val="#ppt_x"/>
                                          </p:val>
                                        </p:tav>
                                      </p:tavLst>
                                    </p:anim>
                                    <p:anim calcmode="lin" valueType="num">
                                      <p:cBhvr additive="base">
                                        <p:cTn id="28" dur="750" fill="hold"/>
                                        <p:tgtEl>
                                          <p:spTgt spid="26">
                                            <p:txEl>
                                              <p:pRg st="0" end="0"/>
                                            </p:txEl>
                                          </p:spTgt>
                                        </p:tgtEl>
                                        <p:attrNameLst>
                                          <p:attrName>ppt_y</p:attrName>
                                        </p:attrNameLst>
                                      </p:cBhvr>
                                      <p:tavLst>
                                        <p:tav tm="0">
                                          <p:val>
                                            <p:strVal val="#ppt_y"/>
                                          </p:val>
                                        </p:tav>
                                        <p:tav tm="100000">
                                          <p:val>
                                            <p:strVal val="#ppt_y"/>
                                          </p:val>
                                        </p:tav>
                                      </p:tavLst>
                                    </p:anim>
                                  </p:childTnLst>
                                </p:cTn>
                              </p:par>
                              <p:par>
                                <p:cTn id="29" presetID="2" presetClass="entr" presetSubtype="1" decel="100000" fill="hold" grpId="0" nodeType="withEffect">
                                  <p:stCondLst>
                                    <p:cond delay="25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750" fill="hold"/>
                                        <p:tgtEl>
                                          <p:spTgt spid="28"/>
                                        </p:tgtEl>
                                        <p:attrNameLst>
                                          <p:attrName>ppt_x</p:attrName>
                                        </p:attrNameLst>
                                      </p:cBhvr>
                                      <p:tavLst>
                                        <p:tav tm="0">
                                          <p:val>
                                            <p:strVal val="#ppt_x"/>
                                          </p:val>
                                        </p:tav>
                                        <p:tav tm="100000">
                                          <p:val>
                                            <p:strVal val="#ppt_x"/>
                                          </p:val>
                                        </p:tav>
                                      </p:tavLst>
                                    </p:anim>
                                    <p:anim calcmode="lin" valueType="num">
                                      <p:cBhvr additive="base">
                                        <p:cTn id="32" dur="750" fill="hold"/>
                                        <p:tgtEl>
                                          <p:spTgt spid="28"/>
                                        </p:tgtEl>
                                        <p:attrNameLst>
                                          <p:attrName>ppt_y</p:attrName>
                                        </p:attrNameLst>
                                      </p:cBhvr>
                                      <p:tavLst>
                                        <p:tav tm="0">
                                          <p:val>
                                            <p:strVal val="0-#ppt_h/2"/>
                                          </p:val>
                                        </p:tav>
                                        <p:tav tm="100000">
                                          <p:val>
                                            <p:strVal val="#ppt_y"/>
                                          </p:val>
                                        </p:tav>
                                      </p:tavLst>
                                    </p:anim>
                                  </p:childTnLst>
                                </p:cTn>
                              </p:par>
                              <p:par>
                                <p:cTn id="33" presetID="2" presetClass="entr" presetSubtype="1" decel="100000" fill="hold" grpId="0" nodeType="withEffect">
                                  <p:stCondLst>
                                    <p:cond delay="25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750" fill="hold"/>
                                        <p:tgtEl>
                                          <p:spTgt spid="11"/>
                                        </p:tgtEl>
                                        <p:attrNameLst>
                                          <p:attrName>ppt_x</p:attrName>
                                        </p:attrNameLst>
                                      </p:cBhvr>
                                      <p:tavLst>
                                        <p:tav tm="0">
                                          <p:val>
                                            <p:strVal val="#ppt_x"/>
                                          </p:val>
                                        </p:tav>
                                        <p:tav tm="100000">
                                          <p:val>
                                            <p:strVal val="#ppt_x"/>
                                          </p:val>
                                        </p:tav>
                                      </p:tavLst>
                                    </p:anim>
                                    <p:anim calcmode="lin" valueType="num">
                                      <p:cBhvr additive="base">
                                        <p:cTn id="36" dur="750" fill="hold"/>
                                        <p:tgtEl>
                                          <p:spTgt spid="11"/>
                                        </p:tgtEl>
                                        <p:attrNameLst>
                                          <p:attrName>ppt_y</p:attrName>
                                        </p:attrNameLst>
                                      </p:cBhvr>
                                      <p:tavLst>
                                        <p:tav tm="0">
                                          <p:val>
                                            <p:strVal val="0-#ppt_h/2"/>
                                          </p:val>
                                        </p:tav>
                                        <p:tav tm="100000">
                                          <p:val>
                                            <p:strVal val="#ppt_y"/>
                                          </p:val>
                                        </p:tav>
                                      </p:tavLst>
                                    </p:anim>
                                  </p:childTnLst>
                                </p:cTn>
                              </p:par>
                              <p:par>
                                <p:cTn id="37" presetID="2" presetClass="entr" presetSubtype="1" decel="100000" fill="hold" grpId="0" nodeType="withEffect">
                                  <p:stCondLst>
                                    <p:cond delay="25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750" fill="hold"/>
                                        <p:tgtEl>
                                          <p:spTgt spid="16"/>
                                        </p:tgtEl>
                                        <p:attrNameLst>
                                          <p:attrName>ppt_x</p:attrName>
                                        </p:attrNameLst>
                                      </p:cBhvr>
                                      <p:tavLst>
                                        <p:tav tm="0">
                                          <p:val>
                                            <p:strVal val="#ppt_x"/>
                                          </p:val>
                                        </p:tav>
                                        <p:tav tm="100000">
                                          <p:val>
                                            <p:strVal val="#ppt_x"/>
                                          </p:val>
                                        </p:tav>
                                      </p:tavLst>
                                    </p:anim>
                                    <p:anim calcmode="lin" valueType="num">
                                      <p:cBhvr additive="base">
                                        <p:cTn id="40" dur="75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21" grpId="0"/>
      <p:bldP spid="25" grpId="0"/>
      <p:bldP spid="26" grpId="0" build="p">
        <p:tmplLst>
          <p:tmpl lvl="1">
            <p:tnLst>
              <p:par>
                <p:cTn presetID="2" presetClass="entr" presetSubtype="8" decel="100000" fill="hold" nodeType="withEffect">
                  <p:stCondLst>
                    <p:cond delay="250"/>
                  </p:stCondLst>
                  <p:childTnLst>
                    <p:set>
                      <p:cBhvr>
                        <p:cTn dur="1" fill="hold">
                          <p:stCondLst>
                            <p:cond delay="0"/>
                          </p:stCondLst>
                        </p:cTn>
                        <p:tgtEl>
                          <p:spTgt spid="26"/>
                        </p:tgtEl>
                        <p:attrNameLst>
                          <p:attrName>style.visibility</p:attrName>
                        </p:attrNameLst>
                      </p:cBhvr>
                      <p:to>
                        <p:strVal val="visible"/>
                      </p:to>
                    </p:set>
                    <p:anim calcmode="lin" valueType="num">
                      <p:cBhvr additive="base">
                        <p:cTn dur="750" fill="hold"/>
                        <p:tgtEl>
                          <p:spTgt spid="26"/>
                        </p:tgtEl>
                        <p:attrNameLst>
                          <p:attrName>ppt_x</p:attrName>
                        </p:attrNameLst>
                      </p:cBhvr>
                      <p:tavLst>
                        <p:tav tm="0">
                          <p:val>
                            <p:strVal val="0-#ppt_w/2"/>
                          </p:val>
                        </p:tav>
                        <p:tav tm="100000">
                          <p:val>
                            <p:strVal val="#ppt_x"/>
                          </p:val>
                        </p:tav>
                      </p:tavLst>
                    </p:anim>
                    <p:anim calcmode="lin" valueType="num">
                      <p:cBhvr additive="base">
                        <p:cTn dur="750" fill="hold"/>
                        <p:tgtEl>
                          <p:spTgt spid="26"/>
                        </p:tgtEl>
                        <p:attrNameLst>
                          <p:attrName>ppt_y</p:attrName>
                        </p:attrNameLst>
                      </p:cBhvr>
                      <p:tavLst>
                        <p:tav tm="0">
                          <p:val>
                            <p:strVal val="#ppt_y"/>
                          </p:val>
                        </p:tav>
                        <p:tav tm="100000">
                          <p:val>
                            <p:strVal val="#ppt_y"/>
                          </p:val>
                        </p:tav>
                      </p:tavLst>
                    </p:anim>
                  </p:childTnLst>
                </p:cTn>
              </p:par>
            </p:tnLst>
          </p:tmpl>
        </p:tmplLst>
      </p:bldP>
      <p:bldP spid="28" grpId="0"/>
      <p:bldP spid="11" grpId="0"/>
      <p:bldP spid="16"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1">
            <a:alphaModFix amt="35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919" y="274639"/>
            <a:ext cx="10978515"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919" y="1600201"/>
            <a:ext cx="10978515"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51614702"/>
      </p:ext>
    </p:extLst>
  </p:cSld>
  <p:clrMap bg1="lt1" tx1="dk1" bg2="lt2" tx2="dk2" accent1="accent1" accent2="accent2" accent3="accent3" accent4="accent4" accent5="accent5" accent6="accent6" hlink="hlink" folHlink="folHlink"/>
  <p:sldLayoutIdLst>
    <p:sldLayoutId id="2147483663" r:id="rId1"/>
    <p:sldLayoutId id="2147483685" r:id="rId2"/>
    <p:sldLayoutId id="2147483686" r:id="rId3"/>
    <p:sldLayoutId id="2147483687" r:id="rId4"/>
    <p:sldLayoutId id="2147483688" r:id="rId5"/>
    <p:sldLayoutId id="2147483689" r:id="rId6"/>
    <p:sldLayoutId id="2147483690" r:id="rId7"/>
    <p:sldLayoutId id="2147483680" r:id="rId8"/>
    <p:sldLayoutId id="2147483681" r:id="rId9"/>
    <p:sldLayoutId id="2147483684" r:id="rId10"/>
    <p:sldLayoutId id="2147483649" r:id="rId11"/>
    <p:sldLayoutId id="2147483660" r:id="rId12"/>
    <p:sldLayoutId id="2147483661" r:id="rId13"/>
    <p:sldLayoutId id="2147483650" r:id="rId14"/>
    <p:sldLayoutId id="2147483659" r:id="rId15"/>
    <p:sldLayoutId id="2147483651" r:id="rId16"/>
    <p:sldLayoutId id="2147483652" r:id="rId17"/>
    <p:sldLayoutId id="2147483653" r:id="rId18"/>
    <p:sldLayoutId id="2147483691" r:id="rId19"/>
  </p:sldLayoutIdLst>
  <p:txStyles>
    <p:titleStyle>
      <a:lvl1pPr algn="ctr" defTabSz="914400" rtl="0" eaLnBrk="1" latinLnBrk="0" hangingPunct="1">
        <a:spcBef>
          <a:spcPct val="0"/>
        </a:spcBef>
        <a:buNone/>
        <a:defRPr sz="4400" b="0" i="0" kern="1200">
          <a:solidFill>
            <a:schemeClr val="tx1"/>
          </a:solidFill>
          <a:latin typeface="Trade Gothic LT Pro Light" panose="020B0403040303020004" pitchFamily="34" charset="77"/>
          <a:ea typeface="+mj-ea"/>
          <a:cs typeface="+mj-cs"/>
        </a:defRPr>
      </a:lvl1pPr>
    </p:titleStyle>
    <p:bodyStyle>
      <a:lvl1pPr marL="342900" indent="-342900" algn="l" defTabSz="914400" rtl="0" eaLnBrk="1" latinLnBrk="0" hangingPunct="1">
        <a:spcBef>
          <a:spcPct val="20000"/>
        </a:spcBef>
        <a:buFont typeface="Arial" pitchFamily="34" charset="0"/>
        <a:buChar char="•"/>
        <a:defRPr sz="3200" b="0" i="0" kern="1200">
          <a:solidFill>
            <a:schemeClr val="tx1"/>
          </a:solidFill>
          <a:latin typeface="Trade Gothic LT Pro Light" panose="020B0403040303020004" pitchFamily="34" charset="77"/>
          <a:ea typeface="+mn-ea"/>
          <a:cs typeface="+mn-cs"/>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Trade Gothic LT Pro Light" panose="020B0403040303020004" pitchFamily="34" charset="77"/>
          <a:ea typeface="+mn-ea"/>
          <a:cs typeface="+mn-cs"/>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Trade Gothic LT Pro Light" panose="020B0403040303020004" pitchFamily="34" charset="77"/>
          <a:ea typeface="+mn-ea"/>
          <a:cs typeface="+mn-cs"/>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Trade Gothic LT Pro Light" panose="020B0403040303020004" pitchFamily="34" charset="77"/>
          <a:ea typeface="+mn-ea"/>
          <a:cs typeface="+mn-cs"/>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Trade Gothic LT Pro Light" panose="020B0403040303020004" pitchFamily="34" charset="77"/>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image" Target="../media/image5.png"/><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image" Target="../media/image4.png"/><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8.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svg"/><Relationship Id="rId18" Type="http://schemas.openxmlformats.org/officeDocument/2006/relationships/image" Target="../media/image27.png"/><Relationship Id="rId3" Type="http://schemas.openxmlformats.org/officeDocument/2006/relationships/image" Target="../media/image12.svg"/><Relationship Id="rId7" Type="http://schemas.openxmlformats.org/officeDocument/2006/relationships/image" Target="../media/image16.svg"/><Relationship Id="rId12" Type="http://schemas.openxmlformats.org/officeDocument/2006/relationships/image" Target="../media/image21.png"/><Relationship Id="rId17" Type="http://schemas.openxmlformats.org/officeDocument/2006/relationships/image" Target="../media/image26.svg"/><Relationship Id="rId2" Type="http://schemas.openxmlformats.org/officeDocument/2006/relationships/image" Target="../media/image11.png"/><Relationship Id="rId16" Type="http://schemas.openxmlformats.org/officeDocument/2006/relationships/image" Target="../media/image25.png"/><Relationship Id="rId1" Type="http://schemas.openxmlformats.org/officeDocument/2006/relationships/slideLayout" Target="../slideLayouts/slideLayout9.xml"/><Relationship Id="rId6" Type="http://schemas.openxmlformats.org/officeDocument/2006/relationships/image" Target="../media/image15.png"/><Relationship Id="rId11" Type="http://schemas.openxmlformats.org/officeDocument/2006/relationships/image" Target="../media/image20.svg"/><Relationship Id="rId5" Type="http://schemas.openxmlformats.org/officeDocument/2006/relationships/image" Target="../media/image14.svg"/><Relationship Id="rId15" Type="http://schemas.openxmlformats.org/officeDocument/2006/relationships/image" Target="../media/image24.svg"/><Relationship Id="rId10" Type="http://schemas.openxmlformats.org/officeDocument/2006/relationships/image" Target="../media/image19.png"/><Relationship Id="rId19" Type="http://schemas.openxmlformats.org/officeDocument/2006/relationships/image" Target="../media/image28.svg"/><Relationship Id="rId4" Type="http://schemas.openxmlformats.org/officeDocument/2006/relationships/image" Target="../media/image13.png"/><Relationship Id="rId9" Type="http://schemas.openxmlformats.org/officeDocument/2006/relationships/image" Target="../media/image18.svg"/><Relationship Id="rId14" Type="http://schemas.openxmlformats.org/officeDocument/2006/relationships/image" Target="../media/image2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chart" Target="../charts/chart3.xml"/><Relationship Id="rId1" Type="http://schemas.openxmlformats.org/officeDocument/2006/relationships/slideLayout" Target="../slideLayouts/slideLayout19.xml"/><Relationship Id="rId4" Type="http://schemas.openxmlformats.org/officeDocument/2006/relationships/image" Target="../media/image30.jpeg"/></Relationships>
</file>

<file path=ppt/slides/_rels/slide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chart" Target="../charts/chart4.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chart" Target="../charts/chart5.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xml"/><Relationship Id="rId1" Type="http://schemas.openxmlformats.org/officeDocument/2006/relationships/slideLayout" Target="../slideLayouts/slideLayout19.xml"/><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0B09FB7-545E-DA43-B665-C6DD313D8C28}"/>
              </a:ext>
            </a:extLst>
          </p:cNvPr>
          <p:cNvSpPr/>
          <p:nvPr/>
        </p:nvSpPr>
        <p:spPr>
          <a:xfrm>
            <a:off x="0" y="4572000"/>
            <a:ext cx="12198350" cy="2286000"/>
          </a:xfrm>
          <a:prstGeom prst="rect">
            <a:avLst/>
          </a:prstGeom>
          <a:solidFill>
            <a:srgbClr val="009C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60F14ECD-CDAB-2045-AEC3-95ED1D24D2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7575" y="1500037"/>
            <a:ext cx="10137775" cy="1571925"/>
          </a:xfrm>
          <a:prstGeom prst="rect">
            <a:avLst/>
          </a:prstGeom>
        </p:spPr>
      </p:pic>
      <p:sp>
        <p:nvSpPr>
          <p:cNvPr id="5" name="TextBox 4">
            <a:extLst>
              <a:ext uri="{FF2B5EF4-FFF2-40B4-BE49-F238E27FC236}">
                <a16:creationId xmlns:a16="http://schemas.microsoft.com/office/drawing/2014/main" id="{7E826586-E464-4CDD-B0D8-93192C57802F}"/>
              </a:ext>
            </a:extLst>
          </p:cNvPr>
          <p:cNvSpPr txBox="1"/>
          <p:nvPr/>
        </p:nvSpPr>
        <p:spPr>
          <a:xfrm>
            <a:off x="79375" y="4724400"/>
            <a:ext cx="12039600" cy="1569660"/>
          </a:xfrm>
          <a:prstGeom prst="rect">
            <a:avLst/>
          </a:prstGeom>
          <a:noFill/>
        </p:spPr>
        <p:txBody>
          <a:bodyPr wrap="square" rtlCol="0">
            <a:spAutoFit/>
          </a:bodyPr>
          <a:lstStyle/>
          <a:p>
            <a:pPr algn="ctr"/>
            <a:r>
              <a:rPr lang="en-US" sz="3600" dirty="0">
                <a:solidFill>
                  <a:schemeClr val="bg1"/>
                </a:solidFill>
                <a:latin typeface="Trade Gothic LT Pro" panose="020B0403040303020004"/>
              </a:rPr>
              <a:t>COVID-19: Impact on Production of</a:t>
            </a:r>
          </a:p>
          <a:p>
            <a:pPr algn="ctr"/>
            <a:r>
              <a:rPr lang="en-US" sz="3600" dirty="0">
                <a:solidFill>
                  <a:schemeClr val="bg1"/>
                </a:solidFill>
                <a:latin typeface="Trade Gothic LT Pro" panose="020B0403040303020004"/>
              </a:rPr>
              <a:t>Off-Highway Equipment In North America</a:t>
            </a:r>
          </a:p>
          <a:p>
            <a:pPr algn="ctr"/>
            <a:endParaRPr lang="en-US" sz="400" b="1" dirty="0">
              <a:solidFill>
                <a:schemeClr val="bg1"/>
              </a:solidFill>
              <a:latin typeface="Trade Gothic LT Pro" panose="020B0403040303020004"/>
            </a:endParaRPr>
          </a:p>
          <a:p>
            <a:pPr algn="ctr"/>
            <a:r>
              <a:rPr lang="en-US" sz="2000" b="1" dirty="0">
                <a:solidFill>
                  <a:schemeClr val="bg1"/>
                </a:solidFill>
                <a:latin typeface="Trade Gothic LT Pro" panose="020B0403040303020004"/>
              </a:rPr>
              <a:t>June 17, 2020</a:t>
            </a:r>
          </a:p>
        </p:txBody>
      </p:sp>
    </p:spTree>
    <p:extLst>
      <p:ext uri="{BB962C8B-B14F-4D97-AF65-F5344CB8AC3E}">
        <p14:creationId xmlns:p14="http://schemas.microsoft.com/office/powerpoint/2010/main" val="1607056511"/>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Logo Placeholder">
            <a:hlinkClick r:id="" action="ppaction://hlinkshowjump?jump=firstslide"/>
          </p:cNvPr>
          <p:cNvGraphicFramePr/>
          <p:nvPr>
            <p:extLst>
              <p:ext uri="{D42A27DB-BD31-4B8C-83A1-F6EECF244321}">
                <p14:modId xmlns:p14="http://schemas.microsoft.com/office/powerpoint/2010/main" val="1080809432"/>
              </p:ext>
            </p:extLst>
          </p:nvPr>
        </p:nvGraphicFramePr>
        <p:xfrm>
          <a:off x="490831" y="1719743"/>
          <a:ext cx="1447071" cy="19605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3"/>
          <p:cNvSpPr/>
          <p:nvPr/>
        </p:nvSpPr>
        <p:spPr>
          <a:xfrm>
            <a:off x="297681" y="3969842"/>
            <a:ext cx="5274687" cy="1815882"/>
          </a:xfrm>
          <a:prstGeom prst="rect">
            <a:avLst/>
          </a:prstGeom>
        </p:spPr>
        <p:txBody>
          <a:bodyPr wrap="square">
            <a:spAutoFit/>
          </a:bodyPr>
          <a:lstStyle/>
          <a:p>
            <a:r>
              <a:rPr lang="en-US" sz="1600" dirty="0">
                <a:latin typeface="Trade Gothic LT Pro" panose="020B0403040303020004"/>
              </a:rPr>
              <a:t>Yosyf brings over 20 years of data modeling, forecasting and analysis, including 15 years in off-highway OEM markets. He is responsible for the global management and forecasting components of the company's leading proprietary databases, OE Link™ and EnginLink™. He also has responsibilities for customer experience, including new business development, and database user training.</a:t>
            </a:r>
            <a:endParaRPr lang="ms-MY" sz="1600" dirty="0">
              <a:latin typeface="Trade Gothic LT Pro" panose="020B0403040303020004"/>
              <a:cs typeface="Segoe UI" pitchFamily="34" charset="0"/>
            </a:endParaRPr>
          </a:p>
        </p:txBody>
      </p:sp>
      <p:sp>
        <p:nvSpPr>
          <p:cNvPr id="5" name="TextBox 4"/>
          <p:cNvSpPr txBox="1"/>
          <p:nvPr/>
        </p:nvSpPr>
        <p:spPr>
          <a:xfrm>
            <a:off x="2853002" y="1882775"/>
            <a:ext cx="2941373" cy="1156599"/>
          </a:xfrm>
          <a:prstGeom prst="rect">
            <a:avLst/>
          </a:prstGeom>
          <a:noFill/>
        </p:spPr>
        <p:txBody>
          <a:bodyPr wrap="square" rtlCol="0">
            <a:spAutoFit/>
          </a:bodyPr>
          <a:lstStyle/>
          <a:p>
            <a:pPr>
              <a:lnSpc>
                <a:spcPct val="80000"/>
              </a:lnSpc>
            </a:pPr>
            <a:r>
              <a:rPr lang="en-US" sz="1800" b="1" dirty="0">
                <a:solidFill>
                  <a:schemeClr val="tx1">
                    <a:lumMod val="85000"/>
                    <a:lumOff val="15000"/>
                  </a:schemeClr>
                </a:solidFill>
                <a:latin typeface="Trade Gothic LT Pro" panose="020B0403040303020004" pitchFamily="34" charset="77"/>
                <a:cs typeface="Segoe UI" pitchFamily="34" charset="0"/>
              </a:rPr>
              <a:t>Yosyf Sheremeta, PhD</a:t>
            </a:r>
          </a:p>
          <a:p>
            <a:pPr>
              <a:lnSpc>
                <a:spcPct val="80000"/>
              </a:lnSpc>
            </a:pPr>
            <a:endParaRPr lang="en-US" b="1" dirty="0">
              <a:solidFill>
                <a:schemeClr val="tx1">
                  <a:lumMod val="85000"/>
                  <a:lumOff val="15000"/>
                </a:schemeClr>
              </a:solidFill>
              <a:latin typeface="Trade Gothic LT Pro" panose="020B0403040303020004" pitchFamily="34" charset="77"/>
              <a:cs typeface="Segoe UI" pitchFamily="34" charset="0"/>
            </a:endParaRPr>
          </a:p>
          <a:p>
            <a:pPr>
              <a:lnSpc>
                <a:spcPct val="80000"/>
              </a:lnSpc>
            </a:pPr>
            <a:r>
              <a:rPr lang="en-US" sz="1600" dirty="0">
                <a:solidFill>
                  <a:schemeClr val="tx1">
                    <a:lumMod val="85000"/>
                    <a:lumOff val="15000"/>
                  </a:schemeClr>
                </a:solidFill>
                <a:latin typeface="Trade Gothic LT Pro" panose="020B0403040303020004" pitchFamily="34" charset="77"/>
                <a:cs typeface="Segoe UI" pitchFamily="34" charset="0"/>
              </a:rPr>
              <a:t>Director of Product Management </a:t>
            </a:r>
          </a:p>
          <a:p>
            <a:pPr>
              <a:lnSpc>
                <a:spcPct val="80000"/>
              </a:lnSpc>
            </a:pPr>
            <a:r>
              <a:rPr lang="en-US" sz="1600" dirty="0">
                <a:solidFill>
                  <a:schemeClr val="tx1">
                    <a:lumMod val="85000"/>
                    <a:lumOff val="15000"/>
                  </a:schemeClr>
                </a:solidFill>
                <a:latin typeface="Trade Gothic LT Pro" panose="020B0403040303020004" pitchFamily="34" charset="77"/>
                <a:cs typeface="Segoe UI" pitchFamily="34" charset="0"/>
              </a:rPr>
              <a:t>and Customer Experience</a:t>
            </a:r>
          </a:p>
          <a:p>
            <a:pPr>
              <a:lnSpc>
                <a:spcPct val="80000"/>
              </a:lnSpc>
            </a:pPr>
            <a:endParaRPr lang="en-US" sz="1800" b="1" dirty="0">
              <a:solidFill>
                <a:schemeClr val="tx1">
                  <a:lumMod val="85000"/>
                  <a:lumOff val="15000"/>
                </a:schemeClr>
              </a:solidFill>
              <a:latin typeface="Trade Gothic LT Pro" panose="020B0403040303020004" pitchFamily="34" charset="77"/>
              <a:cs typeface="Segoe UI" pitchFamily="34" charset="0"/>
            </a:endParaRPr>
          </a:p>
        </p:txBody>
      </p:sp>
      <p:graphicFrame>
        <p:nvGraphicFramePr>
          <p:cNvPr id="11" name="Logo Placeholder">
            <a:hlinkClick r:id="" action="ppaction://hlinkshowjump?jump=firstslide"/>
          </p:cNvPr>
          <p:cNvGraphicFramePr/>
          <p:nvPr>
            <p:extLst>
              <p:ext uri="{D42A27DB-BD31-4B8C-83A1-F6EECF244321}">
                <p14:modId xmlns:p14="http://schemas.microsoft.com/office/powerpoint/2010/main" val="2982914663"/>
              </p:ext>
            </p:extLst>
          </p:nvPr>
        </p:nvGraphicFramePr>
        <p:xfrm>
          <a:off x="6525769" y="1656885"/>
          <a:ext cx="1406702" cy="202931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3" name="TextBox 12"/>
          <p:cNvSpPr txBox="1"/>
          <p:nvPr/>
        </p:nvSpPr>
        <p:spPr>
          <a:xfrm>
            <a:off x="8689975" y="1882775"/>
            <a:ext cx="2538079" cy="934358"/>
          </a:xfrm>
          <a:prstGeom prst="rect">
            <a:avLst/>
          </a:prstGeom>
          <a:noFill/>
        </p:spPr>
        <p:txBody>
          <a:bodyPr wrap="square" rtlCol="0">
            <a:spAutoFit/>
          </a:bodyPr>
          <a:lstStyle>
            <a:defPPr>
              <a:defRPr lang="en-US"/>
            </a:defPPr>
            <a:lvl1pPr>
              <a:lnSpc>
                <a:spcPct val="80000"/>
              </a:lnSpc>
              <a:defRPr b="1">
                <a:solidFill>
                  <a:schemeClr val="tx1">
                    <a:lumMod val="85000"/>
                    <a:lumOff val="15000"/>
                  </a:schemeClr>
                </a:solidFill>
                <a:latin typeface="Trade Gothic LT Pro" panose="020B0403040303020004" pitchFamily="34" charset="77"/>
                <a:cs typeface="Segoe UI" pitchFamily="34" charset="0"/>
              </a:defRPr>
            </a:lvl1pPr>
          </a:lstStyle>
          <a:p>
            <a:r>
              <a:rPr lang="en-US" dirty="0"/>
              <a:t>Jim Downey</a:t>
            </a:r>
          </a:p>
          <a:p>
            <a:r>
              <a:rPr lang="en-US" dirty="0"/>
              <a:t> </a:t>
            </a:r>
          </a:p>
          <a:p>
            <a:r>
              <a:rPr lang="en-US" sz="1600" b="0" dirty="0"/>
              <a:t>Vice President - Global Data Products</a:t>
            </a:r>
          </a:p>
        </p:txBody>
      </p:sp>
      <p:sp>
        <p:nvSpPr>
          <p:cNvPr id="16" name="Rectangle 15"/>
          <p:cNvSpPr/>
          <p:nvPr/>
        </p:nvSpPr>
        <p:spPr>
          <a:xfrm>
            <a:off x="6342912" y="3969842"/>
            <a:ext cx="5364607" cy="1569660"/>
          </a:xfrm>
          <a:prstGeom prst="rect">
            <a:avLst/>
          </a:prstGeom>
        </p:spPr>
        <p:txBody>
          <a:bodyPr wrap="square">
            <a:spAutoFit/>
          </a:bodyPr>
          <a:lstStyle/>
          <a:p>
            <a:r>
              <a:rPr lang="en-US" sz="1600" dirty="0">
                <a:latin typeface="Trade Gothic LT Pro" panose="020B0403040303020004"/>
              </a:rPr>
              <a:t>Jim brings 20+ years of industry market research experience with a focus on North American off-highway segments.  He is responsible for database management, customer collaboration and project support. He also has responsibilities for managing, training and supporting the company’s global analyst database team and the technology service group.</a:t>
            </a:r>
            <a:endParaRPr lang="ms-MY" sz="1600" dirty="0">
              <a:latin typeface="Trade Gothic LT Pro" panose="020B0403040303020004"/>
              <a:cs typeface="Segoe UI" pitchFamily="34" charset="0"/>
            </a:endParaRPr>
          </a:p>
        </p:txBody>
      </p:sp>
      <p:sp>
        <p:nvSpPr>
          <p:cNvPr id="20" name="Text Placeholder 19">
            <a:extLst>
              <a:ext uri="{FF2B5EF4-FFF2-40B4-BE49-F238E27FC236}">
                <a16:creationId xmlns:a16="http://schemas.microsoft.com/office/drawing/2014/main" id="{AD459A6B-1C99-444C-A8C6-75A44A3D4F20}"/>
              </a:ext>
            </a:extLst>
          </p:cNvPr>
          <p:cNvSpPr>
            <a:spLocks noGrp="1"/>
          </p:cNvSpPr>
          <p:nvPr>
            <p:ph type="body" sz="quarter" idx="13"/>
          </p:nvPr>
        </p:nvSpPr>
        <p:spPr>
          <a:xfrm>
            <a:off x="231775" y="914400"/>
            <a:ext cx="5274686" cy="533400"/>
          </a:xfrm>
        </p:spPr>
        <p:txBody>
          <a:bodyPr>
            <a:normAutofit/>
          </a:bodyPr>
          <a:lstStyle/>
          <a:p>
            <a:r>
              <a:rPr lang="en-US" dirty="0"/>
              <a:t>Power Systems Research – Off-Highway Markets</a:t>
            </a:r>
          </a:p>
        </p:txBody>
      </p:sp>
      <p:pic>
        <p:nvPicPr>
          <p:cNvPr id="21" name="Picture 20">
            <a:extLst>
              <a:ext uri="{FF2B5EF4-FFF2-40B4-BE49-F238E27FC236}">
                <a16:creationId xmlns:a16="http://schemas.microsoft.com/office/drawing/2014/main" id="{17164DEE-129E-4230-B71D-1244ED213D2D}"/>
              </a:ext>
            </a:extLst>
          </p:cNvPr>
          <p:cNvPicPr>
            <a:picLocks noChangeAspect="1"/>
          </p:cNvPicPr>
          <p:nvPr/>
        </p:nvPicPr>
        <p:blipFill>
          <a:blip r:embed="rId12"/>
          <a:stretch>
            <a:fillRect/>
          </a:stretch>
        </p:blipFill>
        <p:spPr>
          <a:xfrm>
            <a:off x="6525769" y="1722851"/>
            <a:ext cx="1464976" cy="2009110"/>
          </a:xfrm>
          <a:prstGeom prst="rect">
            <a:avLst/>
          </a:prstGeom>
        </p:spPr>
      </p:pic>
      <p:pic>
        <p:nvPicPr>
          <p:cNvPr id="2" name="Picture 1">
            <a:extLst>
              <a:ext uri="{FF2B5EF4-FFF2-40B4-BE49-F238E27FC236}">
                <a16:creationId xmlns:a16="http://schemas.microsoft.com/office/drawing/2014/main" id="{97036D78-9D5D-4344-8A7D-8095A990A325}"/>
              </a:ext>
            </a:extLst>
          </p:cNvPr>
          <p:cNvPicPr>
            <a:picLocks noChangeAspect="1"/>
          </p:cNvPicPr>
          <p:nvPr/>
        </p:nvPicPr>
        <p:blipFill>
          <a:blip r:embed="rId13"/>
          <a:stretch>
            <a:fillRect/>
          </a:stretch>
        </p:blipFill>
        <p:spPr>
          <a:xfrm>
            <a:off x="490831" y="1719249"/>
            <a:ext cx="1464976" cy="2012712"/>
          </a:xfrm>
          <a:prstGeom prst="rect">
            <a:avLst/>
          </a:prstGeom>
        </p:spPr>
      </p:pic>
    </p:spTree>
    <p:extLst>
      <p:ext uri="{BB962C8B-B14F-4D97-AF65-F5344CB8AC3E}">
        <p14:creationId xmlns:p14="http://schemas.microsoft.com/office/powerpoint/2010/main" val="98998973"/>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ppt_x"/>
                                          </p:val>
                                        </p:tav>
                                        <p:tav tm="100000">
                                          <p:val>
                                            <p:strVal val="#ppt_x"/>
                                          </p:val>
                                        </p:tav>
                                      </p:tavLst>
                                    </p:anim>
                                    <p:anim calcmode="lin" valueType="num">
                                      <p:cBhvr additive="base">
                                        <p:cTn id="8" dur="75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 presetClass="entr" presetSubtype="4" decel="10000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750" fill="hold"/>
                                        <p:tgtEl>
                                          <p:spTgt spid="5"/>
                                        </p:tgtEl>
                                        <p:attrNameLst>
                                          <p:attrName>ppt_x</p:attrName>
                                        </p:attrNameLst>
                                      </p:cBhvr>
                                      <p:tavLst>
                                        <p:tav tm="0">
                                          <p:val>
                                            <p:strVal val="#ppt_x"/>
                                          </p:val>
                                        </p:tav>
                                        <p:tav tm="100000">
                                          <p:val>
                                            <p:strVal val="#ppt_x"/>
                                          </p:val>
                                        </p:tav>
                                      </p:tavLst>
                                    </p:anim>
                                    <p:anim calcmode="lin" valueType="num">
                                      <p:cBhvr additive="base">
                                        <p:cTn id="13" dur="750" fill="hold"/>
                                        <p:tgtEl>
                                          <p:spTgt spid="5"/>
                                        </p:tgtEl>
                                        <p:attrNameLst>
                                          <p:attrName>ppt_y</p:attrName>
                                        </p:attrNameLst>
                                      </p:cBhvr>
                                      <p:tavLst>
                                        <p:tav tm="0">
                                          <p:val>
                                            <p:strVal val="1+#ppt_h/2"/>
                                          </p:val>
                                        </p:tav>
                                        <p:tav tm="100000">
                                          <p:val>
                                            <p:strVal val="#ppt_y"/>
                                          </p:val>
                                        </p:tav>
                                      </p:tavLst>
                                    </p:anim>
                                  </p:childTnLst>
                                </p:cTn>
                              </p:par>
                              <p:par>
                                <p:cTn id="14" presetID="2" presetClass="entr" presetSubtype="4" decel="100000" fill="hold" grpId="0" nodeType="withEffect">
                                  <p:stCondLst>
                                    <p:cond delay="50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750" fill="hold"/>
                                        <p:tgtEl>
                                          <p:spTgt spid="4"/>
                                        </p:tgtEl>
                                        <p:attrNameLst>
                                          <p:attrName>ppt_x</p:attrName>
                                        </p:attrNameLst>
                                      </p:cBhvr>
                                      <p:tavLst>
                                        <p:tav tm="0">
                                          <p:val>
                                            <p:strVal val="#ppt_x"/>
                                          </p:val>
                                        </p:tav>
                                        <p:tav tm="100000">
                                          <p:val>
                                            <p:strVal val="#ppt_x"/>
                                          </p:val>
                                        </p:tav>
                                      </p:tavLst>
                                    </p:anim>
                                    <p:anim calcmode="lin" valueType="num">
                                      <p:cBhvr additive="base">
                                        <p:cTn id="17" dur="750" fill="hold"/>
                                        <p:tgtEl>
                                          <p:spTgt spid="4"/>
                                        </p:tgtEl>
                                        <p:attrNameLst>
                                          <p:attrName>ppt_y</p:attrName>
                                        </p:attrNameLst>
                                      </p:cBhvr>
                                      <p:tavLst>
                                        <p:tav tm="0">
                                          <p:val>
                                            <p:strVal val="1+#ppt_h/2"/>
                                          </p:val>
                                        </p:tav>
                                        <p:tav tm="100000">
                                          <p:val>
                                            <p:strVal val="#ppt_y"/>
                                          </p:val>
                                        </p:tav>
                                      </p:tavLst>
                                    </p:anim>
                                  </p:childTnLst>
                                </p:cTn>
                              </p:par>
                            </p:childTnLst>
                          </p:cTn>
                        </p:par>
                        <p:par>
                          <p:cTn id="18" fill="hold">
                            <p:stCondLst>
                              <p:cond delay="2000"/>
                            </p:stCondLst>
                            <p:childTnLst>
                              <p:par>
                                <p:cTn id="19" presetID="2" presetClass="entr" presetSubtype="4" decel="10000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750" fill="hold"/>
                                        <p:tgtEl>
                                          <p:spTgt spid="11"/>
                                        </p:tgtEl>
                                        <p:attrNameLst>
                                          <p:attrName>ppt_x</p:attrName>
                                        </p:attrNameLst>
                                      </p:cBhvr>
                                      <p:tavLst>
                                        <p:tav tm="0">
                                          <p:val>
                                            <p:strVal val="#ppt_x"/>
                                          </p:val>
                                        </p:tav>
                                        <p:tav tm="100000">
                                          <p:val>
                                            <p:strVal val="#ppt_x"/>
                                          </p:val>
                                        </p:tav>
                                      </p:tavLst>
                                    </p:anim>
                                    <p:anim calcmode="lin" valueType="num">
                                      <p:cBhvr additive="base">
                                        <p:cTn id="22" dur="750" fill="hold"/>
                                        <p:tgtEl>
                                          <p:spTgt spid="11"/>
                                        </p:tgtEl>
                                        <p:attrNameLst>
                                          <p:attrName>ppt_y</p:attrName>
                                        </p:attrNameLst>
                                      </p:cBhvr>
                                      <p:tavLst>
                                        <p:tav tm="0">
                                          <p:val>
                                            <p:strVal val="1+#ppt_h/2"/>
                                          </p:val>
                                        </p:tav>
                                        <p:tav tm="100000">
                                          <p:val>
                                            <p:strVal val="#ppt_y"/>
                                          </p:val>
                                        </p:tav>
                                      </p:tavLst>
                                    </p:anim>
                                  </p:childTnLst>
                                </p:cTn>
                              </p:par>
                            </p:childTnLst>
                          </p:cTn>
                        </p:par>
                        <p:par>
                          <p:cTn id="23" fill="hold">
                            <p:stCondLst>
                              <p:cond delay="2750"/>
                            </p:stCondLst>
                            <p:childTnLst>
                              <p:par>
                                <p:cTn id="24" presetID="2" presetClass="entr" presetSubtype="4" decel="100000"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750" fill="hold"/>
                                        <p:tgtEl>
                                          <p:spTgt spid="13"/>
                                        </p:tgtEl>
                                        <p:attrNameLst>
                                          <p:attrName>ppt_x</p:attrName>
                                        </p:attrNameLst>
                                      </p:cBhvr>
                                      <p:tavLst>
                                        <p:tav tm="0">
                                          <p:val>
                                            <p:strVal val="#ppt_x"/>
                                          </p:val>
                                        </p:tav>
                                        <p:tav tm="100000">
                                          <p:val>
                                            <p:strVal val="#ppt_x"/>
                                          </p:val>
                                        </p:tav>
                                      </p:tavLst>
                                    </p:anim>
                                    <p:anim calcmode="lin" valueType="num">
                                      <p:cBhvr additive="base">
                                        <p:cTn id="27" dur="750" fill="hold"/>
                                        <p:tgtEl>
                                          <p:spTgt spid="13"/>
                                        </p:tgtEl>
                                        <p:attrNameLst>
                                          <p:attrName>ppt_y</p:attrName>
                                        </p:attrNameLst>
                                      </p:cBhvr>
                                      <p:tavLst>
                                        <p:tav tm="0">
                                          <p:val>
                                            <p:strVal val="1+#ppt_h/2"/>
                                          </p:val>
                                        </p:tav>
                                        <p:tav tm="100000">
                                          <p:val>
                                            <p:strVal val="#ppt_y"/>
                                          </p:val>
                                        </p:tav>
                                      </p:tavLst>
                                    </p:anim>
                                  </p:childTnLst>
                                </p:cTn>
                              </p:par>
                              <p:par>
                                <p:cTn id="28" presetID="2" presetClass="entr" presetSubtype="4" decel="100000" fill="hold" grpId="0" nodeType="withEffect">
                                  <p:stCondLst>
                                    <p:cond delay="50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750" fill="hold"/>
                                        <p:tgtEl>
                                          <p:spTgt spid="16"/>
                                        </p:tgtEl>
                                        <p:attrNameLst>
                                          <p:attrName>ppt_x</p:attrName>
                                        </p:attrNameLst>
                                      </p:cBhvr>
                                      <p:tavLst>
                                        <p:tav tm="0">
                                          <p:val>
                                            <p:strVal val="#ppt_x"/>
                                          </p:val>
                                        </p:tav>
                                        <p:tav tm="100000">
                                          <p:val>
                                            <p:strVal val="#ppt_x"/>
                                          </p:val>
                                        </p:tav>
                                      </p:tavLst>
                                    </p:anim>
                                    <p:anim calcmode="lin" valueType="num">
                                      <p:cBhvr additive="base">
                                        <p:cTn id="31" dur="75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P spid="4" grpId="0"/>
      <p:bldP spid="5" grpId="0"/>
      <p:bldGraphic spid="11" grpId="0">
        <p:bldAsOne/>
      </p:bldGraphic>
      <p:bldP spid="13"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a:extLst>
              <a:ext uri="{FF2B5EF4-FFF2-40B4-BE49-F238E27FC236}">
                <a16:creationId xmlns:a16="http://schemas.microsoft.com/office/drawing/2014/main" id="{A3488EAA-2566-4778-BD4A-896081DB5E8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p:blipFill>
        <p:spPr bwMode="auto">
          <a:xfrm>
            <a:off x="3741176" y="1653896"/>
            <a:ext cx="8149199" cy="4302777"/>
          </a:xfrm>
          <a:prstGeom prst="rect">
            <a:avLst/>
          </a:prstGeom>
          <a:noFill/>
          <a:effectLst/>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4E3A58FD-0C41-42BD-926D-B706F17CA279}"/>
              </a:ext>
            </a:extLst>
          </p:cNvPr>
          <p:cNvSpPr/>
          <p:nvPr/>
        </p:nvSpPr>
        <p:spPr>
          <a:xfrm>
            <a:off x="350901" y="1524000"/>
            <a:ext cx="3759226" cy="4247341"/>
          </a:xfrm>
          <a:prstGeom prst="rect">
            <a:avLst/>
          </a:prstGeom>
        </p:spPr>
        <p:txBody>
          <a:bodyPr wrap="square" lIns="121944" tIns="60972" rIns="121944" bIns="60972">
            <a:spAutoFit/>
          </a:bodyPr>
          <a:lstStyle/>
          <a:p>
            <a:pPr marL="342900" lvl="0" indent="-342900">
              <a:spcBef>
                <a:spcPts val="1000"/>
              </a:spcBef>
              <a:buFont typeface="Arial" panose="020B0604020202020204" pitchFamily="34" charset="0"/>
              <a:buChar char="•"/>
            </a:pPr>
            <a:r>
              <a:rPr lang="en-US" dirty="0">
                <a:latin typeface="Trade Gothic LT Pro Light" panose="020B0403040303020004" pitchFamily="34" charset="77"/>
              </a:rPr>
              <a:t>Global market research, industry data &amp; forecasting</a:t>
            </a:r>
          </a:p>
          <a:p>
            <a:pPr lvl="1">
              <a:spcBef>
                <a:spcPts val="1000"/>
              </a:spcBef>
            </a:pPr>
            <a:r>
              <a:rPr lang="en-US" sz="1400" dirty="0">
                <a:latin typeface="Trade Gothic LT Pro Light" panose="020B0403040303020004" pitchFamily="34" charset="77"/>
              </a:rPr>
              <a:t>Utilized by engine manufacturers, OEMs, component and parts suppliers, associations, financial analysts, publications and more.</a:t>
            </a:r>
          </a:p>
          <a:p>
            <a:pPr marL="342900" lvl="0" indent="-342900">
              <a:spcBef>
                <a:spcPts val="1000"/>
              </a:spcBef>
              <a:buFont typeface="Arial" panose="020B0604020202020204" pitchFamily="34" charset="0"/>
              <a:buChar char="•"/>
            </a:pPr>
            <a:r>
              <a:rPr lang="en-US" dirty="0">
                <a:latin typeface="Trade Gothic LT Pro Light" panose="020B0403040303020004" pitchFamily="34" charset="77"/>
              </a:rPr>
              <a:t>All segments; global power products/drivetrain industry</a:t>
            </a:r>
          </a:p>
          <a:p>
            <a:pPr marL="342900" lvl="0" indent="-342900">
              <a:spcBef>
                <a:spcPts val="1000"/>
              </a:spcBef>
              <a:buFont typeface="Arial" panose="020B0604020202020204" pitchFamily="34" charset="0"/>
              <a:buChar char="•"/>
            </a:pPr>
            <a:r>
              <a:rPr lang="en-US" dirty="0">
                <a:latin typeface="Trade Gothic LT Pro Light" panose="020B0403040303020004" pitchFamily="34" charset="77"/>
              </a:rPr>
              <a:t>More than 40 years’ industry expertise</a:t>
            </a:r>
          </a:p>
          <a:p>
            <a:pPr marL="342900" lvl="0" indent="-342900">
              <a:spcBef>
                <a:spcPts val="1000"/>
              </a:spcBef>
              <a:buFont typeface="Arial" panose="020B0604020202020204" pitchFamily="34" charset="0"/>
              <a:buChar char="•"/>
            </a:pPr>
            <a:r>
              <a:rPr lang="en-US" dirty="0">
                <a:latin typeface="Trade Gothic LT Pro Light" panose="020B0403040303020004" pitchFamily="34" charset="77"/>
              </a:rPr>
              <a:t>Proprietary market studies</a:t>
            </a:r>
          </a:p>
          <a:p>
            <a:pPr marL="342900" lvl="0" indent="-342900">
              <a:spcBef>
                <a:spcPts val="1000"/>
              </a:spcBef>
              <a:buFont typeface="Arial" panose="020B0604020202020204" pitchFamily="34" charset="0"/>
              <a:buChar char="•"/>
            </a:pPr>
            <a:r>
              <a:rPr lang="en-US" dirty="0">
                <a:latin typeface="Trade Gothic LT Pro Light" panose="020B0403040303020004" pitchFamily="34" charset="77"/>
              </a:rPr>
              <a:t>In-house call center</a:t>
            </a:r>
          </a:p>
          <a:p>
            <a:pPr marL="342900" lvl="0" indent="-342900">
              <a:spcBef>
                <a:spcPts val="1000"/>
              </a:spcBef>
              <a:buFont typeface="Arial" panose="020B0604020202020204" pitchFamily="34" charset="0"/>
              <a:buChar char="•"/>
            </a:pPr>
            <a:r>
              <a:rPr lang="en-US" dirty="0">
                <a:latin typeface="Trade Gothic LT Pro Light" panose="020B0403040303020004" pitchFamily="34" charset="77"/>
              </a:rPr>
              <a:t>Market intelligence &amp; modeling</a:t>
            </a:r>
          </a:p>
        </p:txBody>
      </p:sp>
      <p:sp>
        <p:nvSpPr>
          <p:cNvPr id="14" name="Text Placeholder 13">
            <a:extLst>
              <a:ext uri="{FF2B5EF4-FFF2-40B4-BE49-F238E27FC236}">
                <a16:creationId xmlns:a16="http://schemas.microsoft.com/office/drawing/2014/main" id="{99F63C82-6288-41AE-A447-66E5C678F6FC}"/>
              </a:ext>
            </a:extLst>
          </p:cNvPr>
          <p:cNvSpPr>
            <a:spLocks noGrp="1"/>
          </p:cNvSpPr>
          <p:nvPr>
            <p:ph type="body" sz="quarter" idx="13"/>
          </p:nvPr>
        </p:nvSpPr>
        <p:spPr>
          <a:xfrm>
            <a:off x="326390" y="752039"/>
            <a:ext cx="8735441" cy="645669"/>
          </a:xfrm>
        </p:spPr>
        <p:txBody>
          <a:bodyPr>
            <a:noAutofit/>
          </a:bodyPr>
          <a:lstStyle/>
          <a:p>
            <a:r>
              <a:rPr lang="en-US" sz="3200" i="1" dirty="0"/>
              <a:t>Powerful expertise, innovation for the future</a:t>
            </a:r>
            <a:endParaRPr lang="en-US" sz="3200" dirty="0"/>
          </a:p>
          <a:p>
            <a:endParaRPr lang="en-US" sz="3200" dirty="0"/>
          </a:p>
        </p:txBody>
      </p:sp>
    </p:spTree>
    <p:extLst>
      <p:ext uri="{BB962C8B-B14F-4D97-AF65-F5344CB8AC3E}">
        <p14:creationId xmlns:p14="http://schemas.microsoft.com/office/powerpoint/2010/main" val="2051240606"/>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50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extLst>
              <a:ext uri="{BEBA8EAE-BF5A-486C-A8C5-ECC9F3942E4B}">
                <a14:imgProps xmlns:a14="http://schemas.microsoft.com/office/drawing/2010/main">
                  <a14:imgLayer r:embed="rId3">
                    <a14:imgEffect>
                      <a14:saturation sat="93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99F63C82-6288-41AE-A447-66E5C678F6FC}"/>
              </a:ext>
            </a:extLst>
          </p:cNvPr>
          <p:cNvSpPr>
            <a:spLocks noGrp="1"/>
          </p:cNvSpPr>
          <p:nvPr>
            <p:ph type="body" sz="quarter" idx="13"/>
          </p:nvPr>
        </p:nvSpPr>
        <p:spPr>
          <a:xfrm>
            <a:off x="326390" y="752039"/>
            <a:ext cx="10954385" cy="645669"/>
          </a:xfrm>
        </p:spPr>
        <p:txBody>
          <a:bodyPr>
            <a:noAutofit/>
          </a:bodyPr>
          <a:lstStyle/>
          <a:p>
            <a:r>
              <a:rPr lang="en-US" sz="3600" i="1" dirty="0"/>
              <a:t>OEM, Engine &amp; Alternative Powered Products</a:t>
            </a:r>
          </a:p>
          <a:p>
            <a:endParaRPr lang="en-US" sz="3200" dirty="0"/>
          </a:p>
        </p:txBody>
      </p:sp>
      <p:sp>
        <p:nvSpPr>
          <p:cNvPr id="6" name="TextBox 5">
            <a:extLst>
              <a:ext uri="{FF2B5EF4-FFF2-40B4-BE49-F238E27FC236}">
                <a16:creationId xmlns:a16="http://schemas.microsoft.com/office/drawing/2014/main" id="{16602E27-363E-4C5C-B2DE-F4A01FB263BE}"/>
              </a:ext>
            </a:extLst>
          </p:cNvPr>
          <p:cNvSpPr txBox="1"/>
          <p:nvPr/>
        </p:nvSpPr>
        <p:spPr>
          <a:xfrm>
            <a:off x="536575" y="1691996"/>
            <a:ext cx="7489948" cy="402546"/>
          </a:xfrm>
          <a:prstGeom prst="rect">
            <a:avLst/>
          </a:prstGeom>
          <a:noFill/>
        </p:spPr>
        <p:txBody>
          <a:bodyPr wrap="square" numCol="1" spcCol="365760" rtlCol="0">
            <a:spAutoFit/>
          </a:bodyPr>
          <a:lstStyle/>
          <a:p>
            <a:pPr>
              <a:lnSpc>
                <a:spcPct val="120000"/>
              </a:lnSpc>
            </a:pPr>
            <a:r>
              <a:rPr lang="en-US" i="1" dirty="0">
                <a:solidFill>
                  <a:srgbClr val="990033"/>
                </a:solidFill>
                <a:latin typeface="Trade Gothic LT Pro" panose="020B0403040303020004"/>
              </a:rPr>
              <a:t>Production, Sales &amp; Population Data</a:t>
            </a:r>
          </a:p>
        </p:txBody>
      </p:sp>
      <p:pic>
        <p:nvPicPr>
          <p:cNvPr id="7" name="Picture 6" descr="Engine_EST_D2676LF_E6_150.jpg">
            <a:extLst>
              <a:ext uri="{FF2B5EF4-FFF2-40B4-BE49-F238E27FC236}">
                <a16:creationId xmlns:a16="http://schemas.microsoft.com/office/drawing/2014/main" id="{7C3E99F6-1163-4A32-9C30-0337A5EFBB9F}"/>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619477" y="2825359"/>
            <a:ext cx="2127421" cy="2116487"/>
          </a:xfrm>
          <a:prstGeom prst="rect">
            <a:avLst/>
          </a:prstGeom>
        </p:spPr>
      </p:pic>
      <p:sp>
        <p:nvSpPr>
          <p:cNvPr id="8" name="TextBox 7">
            <a:extLst>
              <a:ext uri="{FF2B5EF4-FFF2-40B4-BE49-F238E27FC236}">
                <a16:creationId xmlns:a16="http://schemas.microsoft.com/office/drawing/2014/main" id="{0F9014E4-ADB8-4EF2-8471-4052170FE6BD}"/>
              </a:ext>
            </a:extLst>
          </p:cNvPr>
          <p:cNvSpPr txBox="1"/>
          <p:nvPr/>
        </p:nvSpPr>
        <p:spPr>
          <a:xfrm>
            <a:off x="1004949" y="2254478"/>
            <a:ext cx="3276600" cy="3908762"/>
          </a:xfrm>
          <a:prstGeom prst="rect">
            <a:avLst/>
          </a:prstGeom>
          <a:noFill/>
        </p:spPr>
        <p:txBody>
          <a:bodyPr wrap="square" numCol="1" spcCol="365760" rtlCol="0" anchor="ctr">
            <a:spAutoFit/>
          </a:bodyPr>
          <a:lstStyle/>
          <a:p>
            <a:pPr indent="-342900">
              <a:spcBef>
                <a:spcPts val="400"/>
              </a:spcBef>
              <a:buSzPct val="100000"/>
              <a:buFont typeface="Wingdings" panose="05000000000000000000" pitchFamily="2" charset="2"/>
              <a:buChar char="ü"/>
            </a:pPr>
            <a:r>
              <a:rPr lang="en-US" sz="1600" dirty="0">
                <a:highlight>
                  <a:srgbClr val="FFFF00"/>
                </a:highlight>
                <a:latin typeface="Trade Gothic LT Pro" panose="020B0403040303020004"/>
              </a:rPr>
              <a:t>Agricultural</a:t>
            </a:r>
          </a:p>
          <a:p>
            <a:pPr indent="-342900">
              <a:spcBef>
                <a:spcPts val="400"/>
              </a:spcBef>
              <a:buSzPct val="100000"/>
              <a:buFont typeface="Wingdings" panose="05000000000000000000" pitchFamily="2" charset="2"/>
              <a:buChar char="ü"/>
            </a:pPr>
            <a:r>
              <a:rPr lang="en-US" sz="1600" dirty="0">
                <a:highlight>
                  <a:srgbClr val="FFFF00"/>
                </a:highlight>
                <a:latin typeface="Trade Gothic LT Pro" panose="020B0403040303020004"/>
              </a:rPr>
              <a:t>Construction</a:t>
            </a:r>
          </a:p>
          <a:p>
            <a:pPr marL="342900" indent="-342900">
              <a:spcBef>
                <a:spcPts val="400"/>
              </a:spcBef>
              <a:buFont typeface="Courier New" panose="02070309020205020404" pitchFamily="49" charset="0"/>
              <a:buChar char="o"/>
            </a:pPr>
            <a:r>
              <a:rPr lang="en-US" sz="1600" dirty="0">
                <a:latin typeface="Trade Gothic LT Pro" panose="020B0403040303020004"/>
              </a:rPr>
              <a:t>Industrial</a:t>
            </a:r>
          </a:p>
          <a:p>
            <a:pPr marL="342900" indent="-342900">
              <a:spcBef>
                <a:spcPts val="400"/>
              </a:spcBef>
              <a:buFont typeface="Courier New" panose="02070309020205020404" pitchFamily="49" charset="0"/>
              <a:buChar char="o"/>
            </a:pPr>
            <a:r>
              <a:rPr lang="en-US" sz="1600" dirty="0">
                <a:latin typeface="Trade Gothic LT Pro" panose="020B0403040303020004"/>
              </a:rPr>
              <a:t>Lawn &amp; Garden</a:t>
            </a:r>
          </a:p>
          <a:p>
            <a:pPr marL="342900" indent="-342900">
              <a:spcBef>
                <a:spcPts val="400"/>
              </a:spcBef>
              <a:buFont typeface="Courier New" panose="02070309020205020404" pitchFamily="49" charset="0"/>
              <a:buChar char="o"/>
            </a:pPr>
            <a:r>
              <a:rPr lang="en-US" sz="1600" dirty="0">
                <a:latin typeface="Trade Gothic LT Pro" panose="020B0403040303020004"/>
              </a:rPr>
              <a:t>Light Commercial Vehicles</a:t>
            </a:r>
          </a:p>
          <a:p>
            <a:pPr marL="342900" indent="-342900">
              <a:spcBef>
                <a:spcPts val="400"/>
              </a:spcBef>
              <a:buFont typeface="Courier New" panose="02070309020205020404" pitchFamily="49" charset="0"/>
              <a:buChar char="o"/>
            </a:pPr>
            <a:r>
              <a:rPr lang="en-US" sz="1600" dirty="0">
                <a:latin typeface="Trade Gothic LT Pro" panose="020B0403040303020004"/>
              </a:rPr>
              <a:t>Marine Auxiliary</a:t>
            </a:r>
          </a:p>
          <a:p>
            <a:pPr marL="342900" indent="-342900">
              <a:spcBef>
                <a:spcPts val="400"/>
              </a:spcBef>
              <a:buFont typeface="Courier New" panose="02070309020205020404" pitchFamily="49" charset="0"/>
              <a:buChar char="o"/>
            </a:pPr>
            <a:r>
              <a:rPr lang="en-US" sz="1600" dirty="0">
                <a:latin typeface="Trade Gothic LT Pro" panose="020B0403040303020004"/>
              </a:rPr>
              <a:t>Marine Propulsion</a:t>
            </a:r>
          </a:p>
          <a:p>
            <a:pPr marL="342900" indent="-342900">
              <a:spcBef>
                <a:spcPts val="400"/>
              </a:spcBef>
              <a:buFont typeface="Courier New" panose="02070309020205020404" pitchFamily="49" charset="0"/>
              <a:buChar char="o"/>
            </a:pPr>
            <a:r>
              <a:rPr lang="en-US" sz="1600" dirty="0">
                <a:latin typeface="Trade Gothic LT Pro" panose="020B0403040303020004"/>
              </a:rPr>
              <a:t>Medium &amp; Heavy Vehicles</a:t>
            </a:r>
          </a:p>
          <a:p>
            <a:pPr marL="342900" indent="-342900">
              <a:spcBef>
                <a:spcPts val="400"/>
              </a:spcBef>
              <a:buFont typeface="Courier New" panose="02070309020205020404" pitchFamily="49" charset="0"/>
              <a:buChar char="o"/>
            </a:pPr>
            <a:r>
              <a:rPr lang="en-US" sz="1600" dirty="0">
                <a:latin typeface="Trade Gothic LT Pro" panose="020B0403040303020004"/>
              </a:rPr>
              <a:t>Minivans &amp; SUVs</a:t>
            </a:r>
          </a:p>
          <a:p>
            <a:pPr marL="342900" indent="-342900">
              <a:spcBef>
                <a:spcPts val="400"/>
              </a:spcBef>
              <a:buFont typeface="Courier New" panose="02070309020205020404" pitchFamily="49" charset="0"/>
              <a:buChar char="o"/>
            </a:pPr>
            <a:r>
              <a:rPr lang="en-US" sz="1600" dirty="0">
                <a:latin typeface="Trade Gothic LT Pro" panose="020B0403040303020004"/>
              </a:rPr>
              <a:t>Passenger Cars</a:t>
            </a:r>
          </a:p>
          <a:p>
            <a:pPr marL="342900" indent="-342900">
              <a:spcBef>
                <a:spcPts val="400"/>
              </a:spcBef>
              <a:buFont typeface="Courier New" panose="02070309020205020404" pitchFamily="49" charset="0"/>
              <a:buChar char="o"/>
            </a:pPr>
            <a:r>
              <a:rPr lang="en-US" sz="1600" dirty="0">
                <a:latin typeface="Trade Gothic LT Pro" panose="020B0403040303020004"/>
              </a:rPr>
              <a:t>Power Generation</a:t>
            </a:r>
          </a:p>
          <a:p>
            <a:pPr marL="342900" indent="-342900">
              <a:spcBef>
                <a:spcPts val="400"/>
              </a:spcBef>
              <a:buFont typeface="Courier New" panose="02070309020205020404" pitchFamily="49" charset="0"/>
              <a:buChar char="o"/>
            </a:pPr>
            <a:r>
              <a:rPr lang="en-US" sz="1600" dirty="0">
                <a:latin typeface="Trade Gothic LT Pro" panose="020B0403040303020004"/>
              </a:rPr>
              <a:t>Railway</a:t>
            </a:r>
          </a:p>
          <a:p>
            <a:pPr marL="342900" indent="-342900">
              <a:spcBef>
                <a:spcPts val="400"/>
              </a:spcBef>
              <a:buFont typeface="Courier New" panose="02070309020205020404" pitchFamily="49" charset="0"/>
              <a:buChar char="o"/>
            </a:pPr>
            <a:r>
              <a:rPr lang="en-US" sz="1600" dirty="0">
                <a:latin typeface="Trade Gothic LT Pro" panose="020B0403040303020004"/>
              </a:rPr>
              <a:t>Recreational Products</a:t>
            </a:r>
          </a:p>
        </p:txBody>
      </p:sp>
      <p:pic>
        <p:nvPicPr>
          <p:cNvPr id="11" name="Picture 10" descr="A picture containing truck, outdoor, car, black&#10;&#10;Description automatically generated">
            <a:extLst>
              <a:ext uri="{FF2B5EF4-FFF2-40B4-BE49-F238E27FC236}">
                <a16:creationId xmlns:a16="http://schemas.microsoft.com/office/drawing/2014/main" id="{94FBD5C2-EAA3-42A3-8E37-DCF849566EF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6898" y="1511574"/>
            <a:ext cx="3347407" cy="2232051"/>
          </a:xfrm>
          <a:prstGeom prst="rect">
            <a:avLst/>
          </a:prstGeom>
        </p:spPr>
      </p:pic>
      <p:pic>
        <p:nvPicPr>
          <p:cNvPr id="9" name="Picture 8" descr="A picture containing outdoor, yellow, beach, transport&#10;&#10;Description automatically generated">
            <a:extLst>
              <a:ext uri="{FF2B5EF4-FFF2-40B4-BE49-F238E27FC236}">
                <a16:creationId xmlns:a16="http://schemas.microsoft.com/office/drawing/2014/main" id="{27B3DA47-EEB3-4E45-A2E3-30635C5CFE0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46898" y="3774105"/>
            <a:ext cx="3451452" cy="2335483"/>
          </a:xfrm>
          <a:prstGeom prst="rect">
            <a:avLst/>
          </a:prstGeom>
          <a:effectLst>
            <a:outerShdw blurRad="50800" dist="50800" dir="5400000" algn="ctr" rotWithShape="0">
              <a:srgbClr val="000000">
                <a:alpha val="75000"/>
              </a:srgbClr>
            </a:outerShdw>
          </a:effectLst>
        </p:spPr>
      </p:pic>
    </p:spTree>
    <p:extLst>
      <p:ext uri="{BB962C8B-B14F-4D97-AF65-F5344CB8AC3E}">
        <p14:creationId xmlns:p14="http://schemas.microsoft.com/office/powerpoint/2010/main" val="4212117195"/>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 Placeholder 29">
            <a:extLst>
              <a:ext uri="{FF2B5EF4-FFF2-40B4-BE49-F238E27FC236}">
                <a16:creationId xmlns:a16="http://schemas.microsoft.com/office/drawing/2014/main" id="{B0EB9027-0500-4947-8C21-46A678E06CF5}"/>
              </a:ext>
            </a:extLst>
          </p:cNvPr>
          <p:cNvSpPr>
            <a:spLocks noGrp="1"/>
          </p:cNvSpPr>
          <p:nvPr>
            <p:ph type="body" sz="quarter" idx="13"/>
          </p:nvPr>
        </p:nvSpPr>
        <p:spPr>
          <a:xfrm>
            <a:off x="231775" y="834759"/>
            <a:ext cx="9677401" cy="381000"/>
          </a:xfrm>
        </p:spPr>
        <p:txBody>
          <a:bodyPr>
            <a:noAutofit/>
          </a:bodyPr>
          <a:lstStyle/>
          <a:p>
            <a:r>
              <a:rPr lang="en-US" sz="3200" dirty="0"/>
              <a:t>Macro-Economic Factors and Demand Drivers</a:t>
            </a:r>
          </a:p>
          <a:p>
            <a:endParaRPr lang="en-US" sz="3200" dirty="0"/>
          </a:p>
          <a:p>
            <a:endParaRPr lang="en-US" sz="3200" dirty="0"/>
          </a:p>
        </p:txBody>
      </p:sp>
      <p:pic>
        <p:nvPicPr>
          <p:cNvPr id="23" name="Graphic 22" descr="Bank">
            <a:extLst>
              <a:ext uri="{FF2B5EF4-FFF2-40B4-BE49-F238E27FC236}">
                <a16:creationId xmlns:a16="http://schemas.microsoft.com/office/drawing/2014/main" id="{3C1DE8E4-BC66-4A30-86C6-A05FB0F40D8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9221" y="1682619"/>
            <a:ext cx="914400" cy="914400"/>
          </a:xfrm>
          <a:prstGeom prst="rect">
            <a:avLst/>
          </a:prstGeom>
        </p:spPr>
      </p:pic>
      <p:pic>
        <p:nvPicPr>
          <p:cNvPr id="27" name="Graphic 26" descr="Bar graph with downward trend">
            <a:extLst>
              <a:ext uri="{FF2B5EF4-FFF2-40B4-BE49-F238E27FC236}">
                <a16:creationId xmlns:a16="http://schemas.microsoft.com/office/drawing/2014/main" id="{221DEE82-E34C-4B2B-A81D-E58B519C35E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80106" y="2597858"/>
            <a:ext cx="914400" cy="914400"/>
          </a:xfrm>
          <a:prstGeom prst="rect">
            <a:avLst/>
          </a:prstGeom>
        </p:spPr>
      </p:pic>
      <p:pic>
        <p:nvPicPr>
          <p:cNvPr id="29" name="Graphic 28" descr="Bar graph with upward trend">
            <a:extLst>
              <a:ext uri="{FF2B5EF4-FFF2-40B4-BE49-F238E27FC236}">
                <a16:creationId xmlns:a16="http://schemas.microsoft.com/office/drawing/2014/main" id="{1789BF7C-3649-469A-B9CF-E3DBBC7393D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514416" y="2589737"/>
            <a:ext cx="914400" cy="914400"/>
          </a:xfrm>
          <a:prstGeom prst="rect">
            <a:avLst/>
          </a:prstGeom>
        </p:spPr>
      </p:pic>
      <p:pic>
        <p:nvPicPr>
          <p:cNvPr id="31" name="Graphic 30" descr="Business Growth">
            <a:extLst>
              <a:ext uri="{FF2B5EF4-FFF2-40B4-BE49-F238E27FC236}">
                <a16:creationId xmlns:a16="http://schemas.microsoft.com/office/drawing/2014/main" id="{692F9447-017D-4AB3-B320-5DBDDB2473B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62097" y="3530505"/>
            <a:ext cx="914400" cy="914400"/>
          </a:xfrm>
          <a:prstGeom prst="rect">
            <a:avLst/>
          </a:prstGeom>
        </p:spPr>
      </p:pic>
      <p:pic>
        <p:nvPicPr>
          <p:cNvPr id="33" name="Graphic 32" descr="Downward trend graph">
            <a:extLst>
              <a:ext uri="{FF2B5EF4-FFF2-40B4-BE49-F238E27FC236}">
                <a16:creationId xmlns:a16="http://schemas.microsoft.com/office/drawing/2014/main" id="{B6A1292D-487C-4318-96EF-0725991A0683}"/>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76300" y="4411129"/>
            <a:ext cx="914400" cy="914400"/>
          </a:xfrm>
          <a:prstGeom prst="rect">
            <a:avLst/>
          </a:prstGeom>
        </p:spPr>
      </p:pic>
      <p:sp>
        <p:nvSpPr>
          <p:cNvPr id="34" name="Rectangle 33">
            <a:extLst>
              <a:ext uri="{FF2B5EF4-FFF2-40B4-BE49-F238E27FC236}">
                <a16:creationId xmlns:a16="http://schemas.microsoft.com/office/drawing/2014/main" id="{5CCF8559-8AD0-4659-90AF-5810292F5747}"/>
              </a:ext>
            </a:extLst>
          </p:cNvPr>
          <p:cNvSpPr/>
          <p:nvPr/>
        </p:nvSpPr>
        <p:spPr>
          <a:xfrm>
            <a:off x="1919961" y="1820331"/>
            <a:ext cx="5191133" cy="694317"/>
          </a:xfrm>
          <a:prstGeom prst="rect">
            <a:avLst/>
          </a:prstGeom>
        </p:spPr>
        <p:txBody>
          <a:bodyPr wrap="square" lIns="121944" tIns="60972" rIns="121944" bIns="60972">
            <a:spAutoFit/>
          </a:bodyPr>
          <a:lstStyle/>
          <a:p>
            <a:pPr>
              <a:lnSpc>
                <a:spcPct val="120000"/>
              </a:lnSpc>
            </a:pPr>
            <a:r>
              <a:rPr lang="en-US" sz="1600" b="1" dirty="0">
                <a:solidFill>
                  <a:schemeClr val="tx1">
                    <a:lumMod val="85000"/>
                    <a:lumOff val="15000"/>
                  </a:schemeClr>
                </a:solidFill>
                <a:latin typeface="Trade Gothic LT Pro Light" panose="020B0403040303020004" pitchFamily="34" charset="77"/>
                <a:cs typeface="Didot"/>
              </a:rPr>
              <a:t>Economic Cycle: </a:t>
            </a:r>
            <a:r>
              <a:rPr lang="en-US" sz="1600" dirty="0">
                <a:solidFill>
                  <a:schemeClr val="tx1">
                    <a:lumMod val="85000"/>
                    <a:lumOff val="15000"/>
                  </a:schemeClr>
                </a:solidFill>
                <a:latin typeface="Trade Gothic LT Pro Light" panose="020B0403040303020004" pitchFamily="34" charset="77"/>
                <a:cs typeface="Didot"/>
              </a:rPr>
              <a:t>Complete reset across all industries</a:t>
            </a:r>
          </a:p>
          <a:p>
            <a:pPr>
              <a:lnSpc>
                <a:spcPct val="120000"/>
              </a:lnSpc>
            </a:pPr>
            <a:r>
              <a:rPr lang="en-US" sz="1600" dirty="0">
                <a:solidFill>
                  <a:schemeClr val="tx1">
                    <a:lumMod val="85000"/>
                    <a:lumOff val="15000"/>
                  </a:schemeClr>
                </a:solidFill>
                <a:latin typeface="Trade Gothic LT Pro Light" panose="020B0403040303020004" pitchFamily="34" charset="77"/>
                <a:cs typeface="Didot"/>
              </a:rPr>
              <a:t>6.5% GDP decline in 2020</a:t>
            </a:r>
          </a:p>
        </p:txBody>
      </p:sp>
      <p:sp>
        <p:nvSpPr>
          <p:cNvPr id="35" name="Rectangle 34">
            <a:extLst>
              <a:ext uri="{FF2B5EF4-FFF2-40B4-BE49-F238E27FC236}">
                <a16:creationId xmlns:a16="http://schemas.microsoft.com/office/drawing/2014/main" id="{0E58221C-CA04-41F4-8E6A-9993F882797B}"/>
              </a:ext>
            </a:extLst>
          </p:cNvPr>
          <p:cNvSpPr/>
          <p:nvPr/>
        </p:nvSpPr>
        <p:spPr>
          <a:xfrm>
            <a:off x="1971616" y="3785149"/>
            <a:ext cx="5191133" cy="398851"/>
          </a:xfrm>
          <a:prstGeom prst="rect">
            <a:avLst/>
          </a:prstGeom>
        </p:spPr>
        <p:txBody>
          <a:bodyPr wrap="square" lIns="121944" tIns="60972" rIns="121944" bIns="60972">
            <a:spAutoFit/>
          </a:bodyPr>
          <a:lstStyle/>
          <a:p>
            <a:pPr>
              <a:lnSpc>
                <a:spcPct val="120000"/>
              </a:lnSpc>
            </a:pPr>
            <a:r>
              <a:rPr lang="en-US" sz="1600" b="1" dirty="0">
                <a:solidFill>
                  <a:schemeClr val="tx1">
                    <a:lumMod val="85000"/>
                    <a:lumOff val="15000"/>
                  </a:schemeClr>
                </a:solidFill>
                <a:latin typeface="Trade Gothic LT Pro Light" panose="020B0403040303020004" pitchFamily="34" charset="77"/>
                <a:cs typeface="Didot"/>
              </a:rPr>
              <a:t>Labor market: </a:t>
            </a:r>
            <a:r>
              <a:rPr lang="en-US" sz="1600" dirty="0">
                <a:solidFill>
                  <a:schemeClr val="tx1">
                    <a:lumMod val="85000"/>
                    <a:lumOff val="15000"/>
                  </a:schemeClr>
                </a:solidFill>
                <a:latin typeface="Trade Gothic LT Pro Light" panose="020B0403040303020004" pitchFamily="34" charset="77"/>
                <a:cs typeface="Didot"/>
              </a:rPr>
              <a:t>9.3% unemployment rate in 2020</a:t>
            </a:r>
          </a:p>
        </p:txBody>
      </p:sp>
      <p:sp>
        <p:nvSpPr>
          <p:cNvPr id="36" name="Rectangle 35">
            <a:extLst>
              <a:ext uri="{FF2B5EF4-FFF2-40B4-BE49-F238E27FC236}">
                <a16:creationId xmlns:a16="http://schemas.microsoft.com/office/drawing/2014/main" id="{53C179AB-B041-4365-A36D-C947528C1B8D}"/>
              </a:ext>
            </a:extLst>
          </p:cNvPr>
          <p:cNvSpPr/>
          <p:nvPr/>
        </p:nvSpPr>
        <p:spPr>
          <a:xfrm>
            <a:off x="1956410" y="4668903"/>
            <a:ext cx="5191133" cy="398851"/>
          </a:xfrm>
          <a:prstGeom prst="rect">
            <a:avLst/>
          </a:prstGeom>
        </p:spPr>
        <p:txBody>
          <a:bodyPr wrap="square" lIns="121944" tIns="60972" rIns="121944" bIns="60972">
            <a:spAutoFit/>
          </a:bodyPr>
          <a:lstStyle/>
          <a:p>
            <a:pPr>
              <a:lnSpc>
                <a:spcPct val="120000"/>
              </a:lnSpc>
            </a:pPr>
            <a:r>
              <a:rPr lang="en-US" sz="1600" b="1" dirty="0">
                <a:solidFill>
                  <a:schemeClr val="tx1">
                    <a:lumMod val="85000"/>
                    <a:lumOff val="15000"/>
                  </a:schemeClr>
                </a:solidFill>
                <a:latin typeface="Trade Gothic LT Pro Light" panose="020B0403040303020004" pitchFamily="34" charset="77"/>
                <a:cs typeface="Didot"/>
              </a:rPr>
              <a:t>Interest Rate </a:t>
            </a:r>
            <a:r>
              <a:rPr lang="en-US" sz="1600" dirty="0">
                <a:solidFill>
                  <a:schemeClr val="tx1">
                    <a:lumMod val="85000"/>
                    <a:lumOff val="15000"/>
                  </a:schemeClr>
                </a:solidFill>
                <a:latin typeface="Trade Gothic LT Pro Light" panose="020B0403040303020004" pitchFamily="34" charset="77"/>
                <a:cs typeface="Didot"/>
              </a:rPr>
              <a:t>will remain low through 2022</a:t>
            </a:r>
          </a:p>
        </p:txBody>
      </p:sp>
      <p:sp>
        <p:nvSpPr>
          <p:cNvPr id="37" name="Rectangle 36">
            <a:extLst>
              <a:ext uri="{FF2B5EF4-FFF2-40B4-BE49-F238E27FC236}">
                <a16:creationId xmlns:a16="http://schemas.microsoft.com/office/drawing/2014/main" id="{4DBA4707-3F06-40BE-A18A-83003278E79D}"/>
              </a:ext>
            </a:extLst>
          </p:cNvPr>
          <p:cNvSpPr/>
          <p:nvPr/>
        </p:nvSpPr>
        <p:spPr>
          <a:xfrm>
            <a:off x="2590366" y="2682879"/>
            <a:ext cx="5191133" cy="694317"/>
          </a:xfrm>
          <a:prstGeom prst="rect">
            <a:avLst/>
          </a:prstGeom>
        </p:spPr>
        <p:txBody>
          <a:bodyPr wrap="square" lIns="121944" tIns="60972" rIns="121944" bIns="60972">
            <a:spAutoFit/>
          </a:bodyPr>
          <a:lstStyle/>
          <a:p>
            <a:pPr>
              <a:lnSpc>
                <a:spcPct val="120000"/>
              </a:lnSpc>
            </a:pPr>
            <a:r>
              <a:rPr lang="en-US" sz="1600" dirty="0">
                <a:solidFill>
                  <a:schemeClr val="tx1">
                    <a:lumMod val="85000"/>
                    <a:lumOff val="15000"/>
                  </a:schemeClr>
                </a:solidFill>
                <a:latin typeface="Trade Gothic LT Pro Light" panose="020B0403040303020004" pitchFamily="34" charset="77"/>
                <a:cs typeface="Didot"/>
              </a:rPr>
              <a:t>Economy Shutdown, Reopening </a:t>
            </a:r>
          </a:p>
          <a:p>
            <a:pPr>
              <a:lnSpc>
                <a:spcPct val="120000"/>
              </a:lnSpc>
            </a:pPr>
            <a:r>
              <a:rPr lang="en-US" sz="1600" dirty="0">
                <a:solidFill>
                  <a:schemeClr val="tx1">
                    <a:lumMod val="85000"/>
                    <a:lumOff val="15000"/>
                  </a:schemeClr>
                </a:solidFill>
                <a:latin typeface="Trade Gothic LT Pro Light" panose="020B0403040303020004" pitchFamily="34" charset="77"/>
                <a:cs typeface="Didot"/>
              </a:rPr>
              <a:t>and COVID Comeback Risks</a:t>
            </a:r>
          </a:p>
        </p:txBody>
      </p:sp>
      <p:sp>
        <p:nvSpPr>
          <p:cNvPr id="38" name="Rectangle 37">
            <a:extLst>
              <a:ext uri="{FF2B5EF4-FFF2-40B4-BE49-F238E27FC236}">
                <a16:creationId xmlns:a16="http://schemas.microsoft.com/office/drawing/2014/main" id="{4981BB35-81E1-43EC-AE8F-E16AC669AA14}"/>
              </a:ext>
            </a:extLst>
          </p:cNvPr>
          <p:cNvSpPr/>
          <p:nvPr/>
        </p:nvSpPr>
        <p:spPr>
          <a:xfrm>
            <a:off x="7918429" y="4949808"/>
            <a:ext cx="3749040" cy="989782"/>
          </a:xfrm>
          <a:prstGeom prst="rect">
            <a:avLst/>
          </a:prstGeom>
        </p:spPr>
        <p:txBody>
          <a:bodyPr wrap="square" lIns="121944" tIns="60972" rIns="121944" bIns="60972">
            <a:spAutoFit/>
          </a:bodyPr>
          <a:lstStyle/>
          <a:p>
            <a:pPr>
              <a:lnSpc>
                <a:spcPct val="120000"/>
              </a:lnSpc>
            </a:pPr>
            <a:r>
              <a:rPr lang="en-US" sz="1600" b="1" dirty="0">
                <a:solidFill>
                  <a:schemeClr val="tx1">
                    <a:lumMod val="85000"/>
                    <a:lumOff val="15000"/>
                  </a:schemeClr>
                </a:solidFill>
                <a:latin typeface="Trade Gothic LT Pro Light" panose="020B0403040303020004" pitchFamily="34" charset="77"/>
                <a:cs typeface="Didot"/>
              </a:rPr>
              <a:t>Product Demand Factors:</a:t>
            </a:r>
          </a:p>
          <a:p>
            <a:pPr>
              <a:lnSpc>
                <a:spcPct val="120000"/>
              </a:lnSpc>
            </a:pPr>
            <a:r>
              <a:rPr lang="en-US" sz="1600" dirty="0">
                <a:solidFill>
                  <a:schemeClr val="tx1">
                    <a:lumMod val="85000"/>
                    <a:lumOff val="15000"/>
                  </a:schemeClr>
                </a:solidFill>
                <a:latin typeface="Trade Gothic LT Pro Light" panose="020B0403040303020004" pitchFamily="34" charset="77"/>
                <a:cs typeface="Didot"/>
              </a:rPr>
              <a:t>Regulations, Emissions, EV, Alternative Fuels, Technology Adoption, IoT</a:t>
            </a:r>
          </a:p>
        </p:txBody>
      </p:sp>
      <p:sp>
        <p:nvSpPr>
          <p:cNvPr id="39" name="Rectangle 38">
            <a:extLst>
              <a:ext uri="{FF2B5EF4-FFF2-40B4-BE49-F238E27FC236}">
                <a16:creationId xmlns:a16="http://schemas.microsoft.com/office/drawing/2014/main" id="{CADD4CDB-CDCF-40E2-A4C2-E0B15CAC7D24}"/>
              </a:ext>
            </a:extLst>
          </p:cNvPr>
          <p:cNvSpPr/>
          <p:nvPr/>
        </p:nvSpPr>
        <p:spPr>
          <a:xfrm>
            <a:off x="7881954" y="2494988"/>
            <a:ext cx="3749040" cy="989782"/>
          </a:xfrm>
          <a:prstGeom prst="rect">
            <a:avLst/>
          </a:prstGeom>
        </p:spPr>
        <p:txBody>
          <a:bodyPr wrap="square" lIns="121944" tIns="60972" rIns="121944" bIns="60972">
            <a:spAutoFit/>
          </a:bodyPr>
          <a:lstStyle/>
          <a:p>
            <a:pPr>
              <a:lnSpc>
                <a:spcPct val="120000"/>
              </a:lnSpc>
            </a:pPr>
            <a:r>
              <a:rPr lang="en-US" sz="1600" b="1" dirty="0">
                <a:solidFill>
                  <a:schemeClr val="tx1">
                    <a:lumMod val="85000"/>
                    <a:lumOff val="15000"/>
                  </a:schemeClr>
                </a:solidFill>
                <a:latin typeface="Trade Gothic LT Pro Light" panose="020B0403040303020004" pitchFamily="34" charset="77"/>
                <a:cs typeface="Didot"/>
              </a:rPr>
              <a:t>Infrastructure</a:t>
            </a:r>
            <a:r>
              <a:rPr lang="en-US" sz="1600" dirty="0">
                <a:solidFill>
                  <a:schemeClr val="tx1">
                    <a:lumMod val="85000"/>
                    <a:lumOff val="15000"/>
                  </a:schemeClr>
                </a:solidFill>
                <a:latin typeface="Trade Gothic LT Pro Light" panose="020B0403040303020004" pitchFamily="34" charset="77"/>
                <a:cs typeface="Didot"/>
              </a:rPr>
              <a:t>: road and transportation, water facilities, hospitals</a:t>
            </a:r>
          </a:p>
          <a:p>
            <a:pPr>
              <a:lnSpc>
                <a:spcPct val="120000"/>
              </a:lnSpc>
            </a:pPr>
            <a:endParaRPr lang="en-US" sz="1600" dirty="0">
              <a:solidFill>
                <a:schemeClr val="tx1">
                  <a:lumMod val="85000"/>
                  <a:lumOff val="15000"/>
                </a:schemeClr>
              </a:solidFill>
              <a:latin typeface="Trade Gothic LT Pro Light" panose="020B0403040303020004" pitchFamily="34" charset="77"/>
              <a:cs typeface="Didot"/>
            </a:endParaRPr>
          </a:p>
        </p:txBody>
      </p:sp>
      <p:sp>
        <p:nvSpPr>
          <p:cNvPr id="40" name="Rectangle 39">
            <a:extLst>
              <a:ext uri="{FF2B5EF4-FFF2-40B4-BE49-F238E27FC236}">
                <a16:creationId xmlns:a16="http://schemas.microsoft.com/office/drawing/2014/main" id="{CE6E8746-A675-49C5-8622-A85957105658}"/>
              </a:ext>
            </a:extLst>
          </p:cNvPr>
          <p:cNvSpPr/>
          <p:nvPr/>
        </p:nvSpPr>
        <p:spPr>
          <a:xfrm>
            <a:off x="7890971" y="3379800"/>
            <a:ext cx="3749040" cy="694317"/>
          </a:xfrm>
          <a:prstGeom prst="rect">
            <a:avLst/>
          </a:prstGeom>
        </p:spPr>
        <p:txBody>
          <a:bodyPr wrap="square" lIns="121944" tIns="60972" rIns="121944" bIns="60972">
            <a:spAutoFit/>
          </a:bodyPr>
          <a:lstStyle/>
          <a:p>
            <a:pPr>
              <a:lnSpc>
                <a:spcPct val="120000"/>
              </a:lnSpc>
            </a:pPr>
            <a:r>
              <a:rPr lang="en-US" sz="1600" b="1" dirty="0">
                <a:solidFill>
                  <a:schemeClr val="tx1">
                    <a:lumMod val="85000"/>
                    <a:lumOff val="15000"/>
                  </a:schemeClr>
                </a:solidFill>
                <a:latin typeface="Trade Gothic LT Pro Light" panose="020B0403040303020004" pitchFamily="34" charset="77"/>
                <a:cs typeface="Didot"/>
              </a:rPr>
              <a:t>Government Stimulus: </a:t>
            </a:r>
            <a:r>
              <a:rPr lang="en-US" sz="1600" dirty="0">
                <a:solidFill>
                  <a:schemeClr val="tx1">
                    <a:lumMod val="85000"/>
                    <a:lumOff val="15000"/>
                  </a:schemeClr>
                </a:solidFill>
                <a:latin typeface="Trade Gothic LT Pro Light" panose="020B0403040303020004" pitchFamily="34" charset="77"/>
                <a:cs typeface="Didot"/>
              </a:rPr>
              <a:t>Small Businesses</a:t>
            </a:r>
          </a:p>
          <a:p>
            <a:pPr>
              <a:lnSpc>
                <a:spcPct val="120000"/>
              </a:lnSpc>
            </a:pPr>
            <a:r>
              <a:rPr lang="en-US" sz="1600" dirty="0">
                <a:solidFill>
                  <a:schemeClr val="tx1">
                    <a:lumMod val="85000"/>
                    <a:lumOff val="15000"/>
                  </a:schemeClr>
                </a:solidFill>
                <a:latin typeface="Trade Gothic LT Pro Light" panose="020B0403040303020004" pitchFamily="34" charset="77"/>
                <a:cs typeface="Didot"/>
              </a:rPr>
              <a:t>Direct investments</a:t>
            </a:r>
            <a:r>
              <a:rPr lang="en-US" sz="1600" b="1" dirty="0">
                <a:solidFill>
                  <a:schemeClr val="tx1">
                    <a:lumMod val="85000"/>
                    <a:lumOff val="15000"/>
                  </a:schemeClr>
                </a:solidFill>
                <a:latin typeface="Trade Gothic LT Pro Light" panose="020B0403040303020004" pitchFamily="34" charset="77"/>
                <a:cs typeface="Didot"/>
              </a:rPr>
              <a:t> </a:t>
            </a:r>
            <a:endParaRPr lang="en-US" sz="1600" dirty="0">
              <a:solidFill>
                <a:schemeClr val="tx1">
                  <a:lumMod val="85000"/>
                  <a:lumOff val="15000"/>
                </a:schemeClr>
              </a:solidFill>
              <a:latin typeface="Trade Gothic LT Pro Light" panose="020B0403040303020004" pitchFamily="34" charset="77"/>
              <a:cs typeface="Didot"/>
            </a:endParaRPr>
          </a:p>
        </p:txBody>
      </p:sp>
      <p:sp>
        <p:nvSpPr>
          <p:cNvPr id="41" name="Rectangle 40">
            <a:extLst>
              <a:ext uri="{FF2B5EF4-FFF2-40B4-BE49-F238E27FC236}">
                <a16:creationId xmlns:a16="http://schemas.microsoft.com/office/drawing/2014/main" id="{1CA8C2AC-DD7A-45F4-906C-C062321FD194}"/>
              </a:ext>
            </a:extLst>
          </p:cNvPr>
          <p:cNvSpPr/>
          <p:nvPr/>
        </p:nvSpPr>
        <p:spPr>
          <a:xfrm>
            <a:off x="7890971" y="4245479"/>
            <a:ext cx="3749040" cy="398851"/>
          </a:xfrm>
          <a:prstGeom prst="rect">
            <a:avLst/>
          </a:prstGeom>
        </p:spPr>
        <p:txBody>
          <a:bodyPr wrap="square" lIns="121944" tIns="60972" rIns="121944" bIns="60972">
            <a:spAutoFit/>
          </a:bodyPr>
          <a:lstStyle/>
          <a:p>
            <a:pPr>
              <a:lnSpc>
                <a:spcPct val="120000"/>
              </a:lnSpc>
            </a:pPr>
            <a:r>
              <a:rPr lang="en-US" sz="1600" b="1" dirty="0">
                <a:solidFill>
                  <a:schemeClr val="tx1">
                    <a:lumMod val="85000"/>
                    <a:lumOff val="15000"/>
                  </a:schemeClr>
                </a:solidFill>
                <a:latin typeface="Trade Gothic LT Pro Light" panose="020B0403040303020004" pitchFamily="34" charset="77"/>
                <a:cs typeface="Didot"/>
              </a:rPr>
              <a:t>Commodity:</a:t>
            </a:r>
            <a:r>
              <a:rPr lang="en-US" sz="1600" dirty="0">
                <a:solidFill>
                  <a:schemeClr val="tx1">
                    <a:lumMod val="85000"/>
                    <a:lumOff val="15000"/>
                  </a:schemeClr>
                </a:solidFill>
                <a:latin typeface="Trade Gothic LT Pro Light" panose="020B0403040303020004" pitchFamily="34" charset="77"/>
                <a:cs typeface="Didot"/>
              </a:rPr>
              <a:t> corn, soy, crude oil</a:t>
            </a:r>
          </a:p>
        </p:txBody>
      </p:sp>
      <p:sp>
        <p:nvSpPr>
          <p:cNvPr id="43" name="Rectangle 42">
            <a:extLst>
              <a:ext uri="{FF2B5EF4-FFF2-40B4-BE49-F238E27FC236}">
                <a16:creationId xmlns:a16="http://schemas.microsoft.com/office/drawing/2014/main" id="{E72344E2-6297-4E09-BCAA-978774C5FDE7}"/>
              </a:ext>
            </a:extLst>
          </p:cNvPr>
          <p:cNvSpPr/>
          <p:nvPr/>
        </p:nvSpPr>
        <p:spPr>
          <a:xfrm>
            <a:off x="7918429" y="1647932"/>
            <a:ext cx="3749040" cy="694317"/>
          </a:xfrm>
          <a:prstGeom prst="rect">
            <a:avLst/>
          </a:prstGeom>
        </p:spPr>
        <p:txBody>
          <a:bodyPr wrap="square" lIns="121944" tIns="60972" rIns="121944" bIns="60972">
            <a:spAutoFit/>
          </a:bodyPr>
          <a:lstStyle/>
          <a:p>
            <a:pPr>
              <a:lnSpc>
                <a:spcPct val="120000"/>
              </a:lnSpc>
            </a:pPr>
            <a:r>
              <a:rPr lang="en-US" sz="1600" b="1" dirty="0">
                <a:solidFill>
                  <a:schemeClr val="tx1">
                    <a:lumMod val="85000"/>
                    <a:lumOff val="15000"/>
                  </a:schemeClr>
                </a:solidFill>
                <a:latin typeface="Trade Gothic LT Pro Light" panose="020B0403040303020004" pitchFamily="34" charset="77"/>
                <a:cs typeface="Didot"/>
              </a:rPr>
              <a:t>Housing starts</a:t>
            </a:r>
            <a:r>
              <a:rPr lang="en-US" sz="1600" dirty="0">
                <a:solidFill>
                  <a:schemeClr val="tx1">
                    <a:lumMod val="85000"/>
                    <a:lumOff val="15000"/>
                  </a:schemeClr>
                </a:solidFill>
                <a:latin typeface="Trade Gothic LT Pro Light" panose="020B0403040303020004" pitchFamily="34" charset="77"/>
                <a:cs typeface="Didot"/>
              </a:rPr>
              <a:t>:  30% decline, driven by lockdowns</a:t>
            </a:r>
          </a:p>
        </p:txBody>
      </p:sp>
      <p:pic>
        <p:nvPicPr>
          <p:cNvPr id="44" name="Graphic 43" descr="Bar graph with upward trend">
            <a:extLst>
              <a:ext uri="{FF2B5EF4-FFF2-40B4-BE49-F238E27FC236}">
                <a16:creationId xmlns:a16="http://schemas.microsoft.com/office/drawing/2014/main" id="{722A2CB7-E222-499C-90AB-8694A6CA952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757628" y="2476777"/>
            <a:ext cx="914400" cy="914400"/>
          </a:xfrm>
          <a:prstGeom prst="rect">
            <a:avLst/>
          </a:prstGeom>
        </p:spPr>
      </p:pic>
      <p:pic>
        <p:nvPicPr>
          <p:cNvPr id="45" name="Graphic 44" descr="Bar graph with upward trend">
            <a:extLst>
              <a:ext uri="{FF2B5EF4-FFF2-40B4-BE49-F238E27FC236}">
                <a16:creationId xmlns:a16="http://schemas.microsoft.com/office/drawing/2014/main" id="{FB194E5B-3AD4-4A06-B03B-2A3363493664}"/>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757628" y="3292682"/>
            <a:ext cx="914400" cy="914400"/>
          </a:xfrm>
          <a:prstGeom prst="rect">
            <a:avLst/>
          </a:prstGeom>
        </p:spPr>
      </p:pic>
      <p:pic>
        <p:nvPicPr>
          <p:cNvPr id="46" name="Graphic 45" descr="Periodic Graph">
            <a:extLst>
              <a:ext uri="{FF2B5EF4-FFF2-40B4-BE49-F238E27FC236}">
                <a16:creationId xmlns:a16="http://schemas.microsoft.com/office/drawing/2014/main" id="{9682DCB0-F5E8-4D78-AE52-E46BDA81B967}"/>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6774609" y="4105313"/>
            <a:ext cx="914400" cy="914400"/>
          </a:xfrm>
          <a:prstGeom prst="rect">
            <a:avLst/>
          </a:prstGeom>
        </p:spPr>
      </p:pic>
      <p:pic>
        <p:nvPicPr>
          <p:cNvPr id="47" name="Graphic 46" descr="Bar graph with downward trend">
            <a:extLst>
              <a:ext uri="{FF2B5EF4-FFF2-40B4-BE49-F238E27FC236}">
                <a16:creationId xmlns:a16="http://schemas.microsoft.com/office/drawing/2014/main" id="{E52DC40A-D96D-492C-A11E-59A28B5C34FE}"/>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6757628" y="1558998"/>
            <a:ext cx="914400" cy="914400"/>
          </a:xfrm>
          <a:prstGeom prst="rect">
            <a:avLst/>
          </a:prstGeom>
        </p:spPr>
      </p:pic>
      <p:pic>
        <p:nvPicPr>
          <p:cNvPr id="3" name="Graphic 2" descr="Internet Of Things">
            <a:extLst>
              <a:ext uri="{FF2B5EF4-FFF2-40B4-BE49-F238E27FC236}">
                <a16:creationId xmlns:a16="http://schemas.microsoft.com/office/drawing/2014/main" id="{BEFAEC0C-4376-4D3A-8D81-2ADC9E10C8C7}"/>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6785086" y="4949808"/>
            <a:ext cx="914400" cy="914400"/>
          </a:xfrm>
          <a:prstGeom prst="rect">
            <a:avLst/>
          </a:prstGeom>
        </p:spPr>
      </p:pic>
    </p:spTree>
    <p:extLst>
      <p:ext uri="{BB962C8B-B14F-4D97-AF65-F5344CB8AC3E}">
        <p14:creationId xmlns:p14="http://schemas.microsoft.com/office/powerpoint/2010/main" val="819876981"/>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25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750" fill="hold"/>
                                        <p:tgtEl>
                                          <p:spTgt spid="34"/>
                                        </p:tgtEl>
                                        <p:attrNameLst>
                                          <p:attrName>ppt_x</p:attrName>
                                        </p:attrNameLst>
                                      </p:cBhvr>
                                      <p:tavLst>
                                        <p:tav tm="0">
                                          <p:val>
                                            <p:strVal val="#ppt_x"/>
                                          </p:val>
                                        </p:tav>
                                        <p:tav tm="100000">
                                          <p:val>
                                            <p:strVal val="#ppt_x"/>
                                          </p:val>
                                        </p:tav>
                                      </p:tavLst>
                                    </p:anim>
                                    <p:anim calcmode="lin" valueType="num">
                                      <p:cBhvr additive="base">
                                        <p:cTn id="8" dur="750" fill="hold"/>
                                        <p:tgtEl>
                                          <p:spTgt spid="34"/>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5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750" fill="hold"/>
                                        <p:tgtEl>
                                          <p:spTgt spid="35"/>
                                        </p:tgtEl>
                                        <p:attrNameLst>
                                          <p:attrName>ppt_x</p:attrName>
                                        </p:attrNameLst>
                                      </p:cBhvr>
                                      <p:tavLst>
                                        <p:tav tm="0">
                                          <p:val>
                                            <p:strVal val="#ppt_x"/>
                                          </p:val>
                                        </p:tav>
                                        <p:tav tm="100000">
                                          <p:val>
                                            <p:strVal val="#ppt_x"/>
                                          </p:val>
                                        </p:tav>
                                      </p:tavLst>
                                    </p:anim>
                                    <p:anim calcmode="lin" valueType="num">
                                      <p:cBhvr additive="base">
                                        <p:cTn id="12" dur="750" fill="hold"/>
                                        <p:tgtEl>
                                          <p:spTgt spid="35"/>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50"/>
                                  </p:stCondLst>
                                  <p:childTnLst>
                                    <p:set>
                                      <p:cBhvr>
                                        <p:cTn id="14" dur="1" fill="hold">
                                          <p:stCondLst>
                                            <p:cond delay="0"/>
                                          </p:stCondLst>
                                        </p:cTn>
                                        <p:tgtEl>
                                          <p:spTgt spid="36"/>
                                        </p:tgtEl>
                                        <p:attrNameLst>
                                          <p:attrName>style.visibility</p:attrName>
                                        </p:attrNameLst>
                                      </p:cBhvr>
                                      <p:to>
                                        <p:strVal val="visible"/>
                                      </p:to>
                                    </p:set>
                                    <p:anim calcmode="lin" valueType="num">
                                      <p:cBhvr additive="base">
                                        <p:cTn id="15" dur="750" fill="hold"/>
                                        <p:tgtEl>
                                          <p:spTgt spid="36"/>
                                        </p:tgtEl>
                                        <p:attrNameLst>
                                          <p:attrName>ppt_x</p:attrName>
                                        </p:attrNameLst>
                                      </p:cBhvr>
                                      <p:tavLst>
                                        <p:tav tm="0">
                                          <p:val>
                                            <p:strVal val="#ppt_x"/>
                                          </p:val>
                                        </p:tav>
                                        <p:tav tm="100000">
                                          <p:val>
                                            <p:strVal val="#ppt_x"/>
                                          </p:val>
                                        </p:tav>
                                      </p:tavLst>
                                    </p:anim>
                                    <p:anim calcmode="lin" valueType="num">
                                      <p:cBhvr additive="base">
                                        <p:cTn id="16" dur="750" fill="hold"/>
                                        <p:tgtEl>
                                          <p:spTgt spid="36"/>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25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750" fill="hold"/>
                                        <p:tgtEl>
                                          <p:spTgt spid="37"/>
                                        </p:tgtEl>
                                        <p:attrNameLst>
                                          <p:attrName>ppt_x</p:attrName>
                                        </p:attrNameLst>
                                      </p:cBhvr>
                                      <p:tavLst>
                                        <p:tav tm="0">
                                          <p:val>
                                            <p:strVal val="#ppt_x"/>
                                          </p:val>
                                        </p:tav>
                                        <p:tav tm="100000">
                                          <p:val>
                                            <p:strVal val="#ppt_x"/>
                                          </p:val>
                                        </p:tav>
                                      </p:tavLst>
                                    </p:anim>
                                    <p:anim calcmode="lin" valueType="num">
                                      <p:cBhvr additive="base">
                                        <p:cTn id="20" dur="750" fill="hold"/>
                                        <p:tgtEl>
                                          <p:spTgt spid="37"/>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250"/>
                                  </p:stCondLst>
                                  <p:childTnLst>
                                    <p:set>
                                      <p:cBhvr>
                                        <p:cTn id="22" dur="1" fill="hold">
                                          <p:stCondLst>
                                            <p:cond delay="0"/>
                                          </p:stCondLst>
                                        </p:cTn>
                                        <p:tgtEl>
                                          <p:spTgt spid="38"/>
                                        </p:tgtEl>
                                        <p:attrNameLst>
                                          <p:attrName>style.visibility</p:attrName>
                                        </p:attrNameLst>
                                      </p:cBhvr>
                                      <p:to>
                                        <p:strVal val="visible"/>
                                      </p:to>
                                    </p:set>
                                    <p:anim calcmode="lin" valueType="num">
                                      <p:cBhvr additive="base">
                                        <p:cTn id="23" dur="750" fill="hold"/>
                                        <p:tgtEl>
                                          <p:spTgt spid="38"/>
                                        </p:tgtEl>
                                        <p:attrNameLst>
                                          <p:attrName>ppt_x</p:attrName>
                                        </p:attrNameLst>
                                      </p:cBhvr>
                                      <p:tavLst>
                                        <p:tav tm="0">
                                          <p:val>
                                            <p:strVal val="#ppt_x"/>
                                          </p:val>
                                        </p:tav>
                                        <p:tav tm="100000">
                                          <p:val>
                                            <p:strVal val="#ppt_x"/>
                                          </p:val>
                                        </p:tav>
                                      </p:tavLst>
                                    </p:anim>
                                    <p:anim calcmode="lin" valueType="num">
                                      <p:cBhvr additive="base">
                                        <p:cTn id="24" dur="750" fill="hold"/>
                                        <p:tgtEl>
                                          <p:spTgt spid="38"/>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250"/>
                                  </p:stCondLst>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750" fill="hold"/>
                                        <p:tgtEl>
                                          <p:spTgt spid="39"/>
                                        </p:tgtEl>
                                        <p:attrNameLst>
                                          <p:attrName>ppt_x</p:attrName>
                                        </p:attrNameLst>
                                      </p:cBhvr>
                                      <p:tavLst>
                                        <p:tav tm="0">
                                          <p:val>
                                            <p:strVal val="#ppt_x"/>
                                          </p:val>
                                        </p:tav>
                                        <p:tav tm="100000">
                                          <p:val>
                                            <p:strVal val="#ppt_x"/>
                                          </p:val>
                                        </p:tav>
                                      </p:tavLst>
                                    </p:anim>
                                    <p:anim calcmode="lin" valueType="num">
                                      <p:cBhvr additive="base">
                                        <p:cTn id="28" dur="750" fill="hold"/>
                                        <p:tgtEl>
                                          <p:spTgt spid="39"/>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25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750" fill="hold"/>
                                        <p:tgtEl>
                                          <p:spTgt spid="40"/>
                                        </p:tgtEl>
                                        <p:attrNameLst>
                                          <p:attrName>ppt_x</p:attrName>
                                        </p:attrNameLst>
                                      </p:cBhvr>
                                      <p:tavLst>
                                        <p:tav tm="0">
                                          <p:val>
                                            <p:strVal val="#ppt_x"/>
                                          </p:val>
                                        </p:tav>
                                        <p:tav tm="100000">
                                          <p:val>
                                            <p:strVal val="#ppt_x"/>
                                          </p:val>
                                        </p:tav>
                                      </p:tavLst>
                                    </p:anim>
                                    <p:anim calcmode="lin" valueType="num">
                                      <p:cBhvr additive="base">
                                        <p:cTn id="32" dur="750" fill="hold"/>
                                        <p:tgtEl>
                                          <p:spTgt spid="40"/>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250"/>
                                  </p:stCondLst>
                                  <p:childTnLst>
                                    <p:set>
                                      <p:cBhvr>
                                        <p:cTn id="34" dur="1" fill="hold">
                                          <p:stCondLst>
                                            <p:cond delay="0"/>
                                          </p:stCondLst>
                                        </p:cTn>
                                        <p:tgtEl>
                                          <p:spTgt spid="41"/>
                                        </p:tgtEl>
                                        <p:attrNameLst>
                                          <p:attrName>style.visibility</p:attrName>
                                        </p:attrNameLst>
                                      </p:cBhvr>
                                      <p:to>
                                        <p:strVal val="visible"/>
                                      </p:to>
                                    </p:set>
                                    <p:anim calcmode="lin" valueType="num">
                                      <p:cBhvr additive="base">
                                        <p:cTn id="35" dur="750" fill="hold"/>
                                        <p:tgtEl>
                                          <p:spTgt spid="41"/>
                                        </p:tgtEl>
                                        <p:attrNameLst>
                                          <p:attrName>ppt_x</p:attrName>
                                        </p:attrNameLst>
                                      </p:cBhvr>
                                      <p:tavLst>
                                        <p:tav tm="0">
                                          <p:val>
                                            <p:strVal val="#ppt_x"/>
                                          </p:val>
                                        </p:tav>
                                        <p:tav tm="100000">
                                          <p:val>
                                            <p:strVal val="#ppt_x"/>
                                          </p:val>
                                        </p:tav>
                                      </p:tavLst>
                                    </p:anim>
                                    <p:anim calcmode="lin" valueType="num">
                                      <p:cBhvr additive="base">
                                        <p:cTn id="36" dur="750" fill="hold"/>
                                        <p:tgtEl>
                                          <p:spTgt spid="41"/>
                                        </p:tgtEl>
                                        <p:attrNameLst>
                                          <p:attrName>ppt_y</p:attrName>
                                        </p:attrNameLst>
                                      </p:cBhvr>
                                      <p:tavLst>
                                        <p:tav tm="0">
                                          <p:val>
                                            <p:strVal val="1+#ppt_h/2"/>
                                          </p:val>
                                        </p:tav>
                                        <p:tav tm="100000">
                                          <p:val>
                                            <p:strVal val="#ppt_y"/>
                                          </p:val>
                                        </p:tav>
                                      </p:tavLst>
                                    </p:anim>
                                  </p:childTnLst>
                                </p:cTn>
                              </p:par>
                              <p:par>
                                <p:cTn id="37" presetID="2" presetClass="entr" presetSubtype="4" decel="100000" fill="hold" grpId="0" nodeType="withEffect">
                                  <p:stCondLst>
                                    <p:cond delay="250"/>
                                  </p:stCondLst>
                                  <p:childTnLst>
                                    <p:set>
                                      <p:cBhvr>
                                        <p:cTn id="38" dur="1" fill="hold">
                                          <p:stCondLst>
                                            <p:cond delay="0"/>
                                          </p:stCondLst>
                                        </p:cTn>
                                        <p:tgtEl>
                                          <p:spTgt spid="43"/>
                                        </p:tgtEl>
                                        <p:attrNameLst>
                                          <p:attrName>style.visibility</p:attrName>
                                        </p:attrNameLst>
                                      </p:cBhvr>
                                      <p:to>
                                        <p:strVal val="visible"/>
                                      </p:to>
                                    </p:set>
                                    <p:anim calcmode="lin" valueType="num">
                                      <p:cBhvr additive="base">
                                        <p:cTn id="39" dur="750" fill="hold"/>
                                        <p:tgtEl>
                                          <p:spTgt spid="43"/>
                                        </p:tgtEl>
                                        <p:attrNameLst>
                                          <p:attrName>ppt_x</p:attrName>
                                        </p:attrNameLst>
                                      </p:cBhvr>
                                      <p:tavLst>
                                        <p:tav tm="0">
                                          <p:val>
                                            <p:strVal val="#ppt_x"/>
                                          </p:val>
                                        </p:tav>
                                        <p:tav tm="100000">
                                          <p:val>
                                            <p:strVal val="#ppt_x"/>
                                          </p:val>
                                        </p:tav>
                                      </p:tavLst>
                                    </p:anim>
                                    <p:anim calcmode="lin" valueType="num">
                                      <p:cBhvr additive="base">
                                        <p:cTn id="40" dur="75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38" grpId="0"/>
      <p:bldP spid="39" grpId="0"/>
      <p:bldP spid="40" grpId="0"/>
      <p:bldP spid="41" grpId="0"/>
      <p:bldP spid="4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6">
            <a:extLst>
              <a:ext uri="{FF2B5EF4-FFF2-40B4-BE49-F238E27FC236}">
                <a16:creationId xmlns:a16="http://schemas.microsoft.com/office/drawing/2014/main" id="{C748671F-CF04-2741-94CF-D033AF364356}"/>
              </a:ext>
            </a:extLst>
          </p:cNvPr>
          <p:cNvSpPr>
            <a:spLocks noGrp="1"/>
          </p:cNvSpPr>
          <p:nvPr>
            <p:ph type="body" sz="quarter" idx="13"/>
          </p:nvPr>
        </p:nvSpPr>
        <p:spPr>
          <a:xfrm>
            <a:off x="307975" y="841368"/>
            <a:ext cx="10363200" cy="381000"/>
          </a:xfrm>
        </p:spPr>
        <p:txBody>
          <a:bodyPr>
            <a:noAutofit/>
          </a:bodyPr>
          <a:lstStyle/>
          <a:p>
            <a:r>
              <a:rPr lang="en-US" sz="3200" dirty="0"/>
              <a:t>Supply Chain and Other Demand Drivers</a:t>
            </a:r>
          </a:p>
        </p:txBody>
      </p:sp>
      <p:sp>
        <p:nvSpPr>
          <p:cNvPr id="15" name="Rectangle 14">
            <a:extLst>
              <a:ext uri="{FF2B5EF4-FFF2-40B4-BE49-F238E27FC236}">
                <a16:creationId xmlns:a16="http://schemas.microsoft.com/office/drawing/2014/main" id="{BE98DA64-D59C-41E3-BA26-291352D8BACB}"/>
              </a:ext>
            </a:extLst>
          </p:cNvPr>
          <p:cNvSpPr/>
          <p:nvPr/>
        </p:nvSpPr>
        <p:spPr>
          <a:xfrm>
            <a:off x="2212975" y="1554942"/>
            <a:ext cx="1920346" cy="125531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en-ID" dirty="0"/>
          </a:p>
        </p:txBody>
      </p:sp>
      <p:sp>
        <p:nvSpPr>
          <p:cNvPr id="16" name="Rectangle 15">
            <a:extLst>
              <a:ext uri="{FF2B5EF4-FFF2-40B4-BE49-F238E27FC236}">
                <a16:creationId xmlns:a16="http://schemas.microsoft.com/office/drawing/2014/main" id="{5BC13B99-23E3-4228-ABC7-73D5E39A0312}"/>
              </a:ext>
            </a:extLst>
          </p:cNvPr>
          <p:cNvSpPr/>
          <p:nvPr/>
        </p:nvSpPr>
        <p:spPr>
          <a:xfrm>
            <a:off x="6062509" y="1554821"/>
            <a:ext cx="1920346" cy="1255435"/>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en-ID" dirty="0"/>
          </a:p>
        </p:txBody>
      </p:sp>
      <p:sp>
        <p:nvSpPr>
          <p:cNvPr id="18" name="Rectangle 17">
            <a:extLst>
              <a:ext uri="{FF2B5EF4-FFF2-40B4-BE49-F238E27FC236}">
                <a16:creationId xmlns:a16="http://schemas.microsoft.com/office/drawing/2014/main" id="{4AA597DF-24A5-4127-9C81-832FB8DA0E60}"/>
              </a:ext>
            </a:extLst>
          </p:cNvPr>
          <p:cNvSpPr/>
          <p:nvPr/>
        </p:nvSpPr>
        <p:spPr>
          <a:xfrm>
            <a:off x="4133321" y="1554942"/>
            <a:ext cx="1920346" cy="125531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en-ID" dirty="0"/>
          </a:p>
        </p:txBody>
      </p:sp>
      <p:sp>
        <p:nvSpPr>
          <p:cNvPr id="19" name="Rectangle 18">
            <a:extLst>
              <a:ext uri="{FF2B5EF4-FFF2-40B4-BE49-F238E27FC236}">
                <a16:creationId xmlns:a16="http://schemas.microsoft.com/office/drawing/2014/main" id="{952A9C00-516A-4A85-A2EF-EAAEAD029213}"/>
              </a:ext>
            </a:extLst>
          </p:cNvPr>
          <p:cNvSpPr/>
          <p:nvPr/>
        </p:nvSpPr>
        <p:spPr>
          <a:xfrm>
            <a:off x="7982855" y="1554820"/>
            <a:ext cx="1920346" cy="1255436"/>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en-ID" dirty="0"/>
          </a:p>
        </p:txBody>
      </p:sp>
      <p:sp>
        <p:nvSpPr>
          <p:cNvPr id="20" name="Oval 19">
            <a:extLst>
              <a:ext uri="{FF2B5EF4-FFF2-40B4-BE49-F238E27FC236}">
                <a16:creationId xmlns:a16="http://schemas.microsoft.com/office/drawing/2014/main" id="{F293AA44-195D-48AC-AAD4-B1FEEDD2D632}"/>
              </a:ext>
            </a:extLst>
          </p:cNvPr>
          <p:cNvSpPr/>
          <p:nvPr/>
        </p:nvSpPr>
        <p:spPr>
          <a:xfrm>
            <a:off x="3800445" y="1985047"/>
            <a:ext cx="652034" cy="652034"/>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en-ID" dirty="0"/>
          </a:p>
        </p:txBody>
      </p:sp>
      <p:sp>
        <p:nvSpPr>
          <p:cNvPr id="21" name="Oval 20">
            <a:extLst>
              <a:ext uri="{FF2B5EF4-FFF2-40B4-BE49-F238E27FC236}">
                <a16:creationId xmlns:a16="http://schemas.microsoft.com/office/drawing/2014/main" id="{45CD5553-8A9E-46D0-A9F8-0BAFA2243685}"/>
              </a:ext>
            </a:extLst>
          </p:cNvPr>
          <p:cNvSpPr/>
          <p:nvPr/>
        </p:nvSpPr>
        <p:spPr>
          <a:xfrm>
            <a:off x="5720790" y="1985047"/>
            <a:ext cx="652034" cy="652034"/>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en-ID" dirty="0"/>
          </a:p>
        </p:txBody>
      </p:sp>
      <p:sp>
        <p:nvSpPr>
          <p:cNvPr id="22" name="Oval 21">
            <a:extLst>
              <a:ext uri="{FF2B5EF4-FFF2-40B4-BE49-F238E27FC236}">
                <a16:creationId xmlns:a16="http://schemas.microsoft.com/office/drawing/2014/main" id="{988AFDA1-AFD6-48B5-983B-3F58F938C3F7}"/>
              </a:ext>
            </a:extLst>
          </p:cNvPr>
          <p:cNvSpPr/>
          <p:nvPr/>
        </p:nvSpPr>
        <p:spPr>
          <a:xfrm>
            <a:off x="7641136" y="1985047"/>
            <a:ext cx="652034" cy="652034"/>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en-ID" dirty="0"/>
          </a:p>
        </p:txBody>
      </p:sp>
      <p:grpSp>
        <p:nvGrpSpPr>
          <p:cNvPr id="23" name="Group 22">
            <a:extLst>
              <a:ext uri="{FF2B5EF4-FFF2-40B4-BE49-F238E27FC236}">
                <a16:creationId xmlns:a16="http://schemas.microsoft.com/office/drawing/2014/main" id="{4DCA8040-68C4-4EEC-8999-28FA5F08FC96}"/>
              </a:ext>
            </a:extLst>
          </p:cNvPr>
          <p:cNvGrpSpPr/>
          <p:nvPr/>
        </p:nvGrpSpPr>
        <p:grpSpPr>
          <a:xfrm>
            <a:off x="7866792" y="2186932"/>
            <a:ext cx="279490" cy="251353"/>
            <a:chOff x="7396163" y="4268788"/>
            <a:chExt cx="236538" cy="212725"/>
          </a:xfrm>
          <a:solidFill>
            <a:schemeClr val="accent4"/>
          </a:solidFill>
        </p:grpSpPr>
        <p:sp>
          <p:nvSpPr>
            <p:cNvPr id="24" name="Freeform 385">
              <a:extLst>
                <a:ext uri="{FF2B5EF4-FFF2-40B4-BE49-F238E27FC236}">
                  <a16:creationId xmlns:a16="http://schemas.microsoft.com/office/drawing/2014/main" id="{5C2370F1-CADC-413B-B21B-5C07325BC29E}"/>
                </a:ext>
              </a:extLst>
            </p:cNvPr>
            <p:cNvSpPr>
              <a:spLocks noEditPoints="1"/>
            </p:cNvSpPr>
            <p:nvPr/>
          </p:nvSpPr>
          <p:spPr bwMode="auto">
            <a:xfrm>
              <a:off x="7396163" y="4268788"/>
              <a:ext cx="138113" cy="212725"/>
            </a:xfrm>
            <a:custGeom>
              <a:avLst/>
              <a:gdLst>
                <a:gd name="T0" fmla="*/ 25 w 348"/>
                <a:gd name="T1" fmla="*/ 457 h 535"/>
                <a:gd name="T2" fmla="*/ 80 w 348"/>
                <a:gd name="T3" fmla="*/ 512 h 535"/>
                <a:gd name="T4" fmla="*/ 324 w 348"/>
                <a:gd name="T5" fmla="*/ 268 h 535"/>
                <a:gd name="T6" fmla="*/ 80 w 348"/>
                <a:gd name="T7" fmla="*/ 23 h 535"/>
                <a:gd name="T8" fmla="*/ 25 w 348"/>
                <a:gd name="T9" fmla="*/ 79 h 535"/>
                <a:gd name="T10" fmla="*/ 207 w 348"/>
                <a:gd name="T11" fmla="*/ 260 h 535"/>
                <a:gd name="T12" fmla="*/ 209 w 348"/>
                <a:gd name="T13" fmla="*/ 263 h 535"/>
                <a:gd name="T14" fmla="*/ 210 w 348"/>
                <a:gd name="T15" fmla="*/ 268 h 535"/>
                <a:gd name="T16" fmla="*/ 209 w 348"/>
                <a:gd name="T17" fmla="*/ 271 h 535"/>
                <a:gd name="T18" fmla="*/ 207 w 348"/>
                <a:gd name="T19" fmla="*/ 274 h 535"/>
                <a:gd name="T20" fmla="*/ 25 w 348"/>
                <a:gd name="T21" fmla="*/ 457 h 535"/>
                <a:gd name="T22" fmla="*/ 80 w 348"/>
                <a:gd name="T23" fmla="*/ 535 h 535"/>
                <a:gd name="T24" fmla="*/ 77 w 348"/>
                <a:gd name="T25" fmla="*/ 534 h 535"/>
                <a:gd name="T26" fmla="*/ 73 w 348"/>
                <a:gd name="T27" fmla="*/ 533 h 535"/>
                <a:gd name="T28" fmla="*/ 4 w 348"/>
                <a:gd name="T29" fmla="*/ 463 h 535"/>
                <a:gd name="T30" fmla="*/ 2 w 348"/>
                <a:gd name="T31" fmla="*/ 460 h 535"/>
                <a:gd name="T32" fmla="*/ 0 w 348"/>
                <a:gd name="T33" fmla="*/ 457 h 535"/>
                <a:gd name="T34" fmla="*/ 2 w 348"/>
                <a:gd name="T35" fmla="*/ 452 h 535"/>
                <a:gd name="T36" fmla="*/ 4 w 348"/>
                <a:gd name="T37" fmla="*/ 449 h 535"/>
                <a:gd name="T38" fmla="*/ 185 w 348"/>
                <a:gd name="T39" fmla="*/ 268 h 535"/>
                <a:gd name="T40" fmla="*/ 4 w 348"/>
                <a:gd name="T41" fmla="*/ 86 h 535"/>
                <a:gd name="T42" fmla="*/ 2 w 348"/>
                <a:gd name="T43" fmla="*/ 83 h 535"/>
                <a:gd name="T44" fmla="*/ 0 w 348"/>
                <a:gd name="T45" fmla="*/ 79 h 535"/>
                <a:gd name="T46" fmla="*/ 2 w 348"/>
                <a:gd name="T47" fmla="*/ 75 h 535"/>
                <a:gd name="T48" fmla="*/ 4 w 348"/>
                <a:gd name="T49" fmla="*/ 72 h 535"/>
                <a:gd name="T50" fmla="*/ 74 w 348"/>
                <a:gd name="T51" fmla="*/ 2 h 535"/>
                <a:gd name="T52" fmla="*/ 77 w 348"/>
                <a:gd name="T53" fmla="*/ 0 h 535"/>
                <a:gd name="T54" fmla="*/ 80 w 348"/>
                <a:gd name="T55" fmla="*/ 0 h 535"/>
                <a:gd name="T56" fmla="*/ 84 w 348"/>
                <a:gd name="T57" fmla="*/ 0 h 535"/>
                <a:gd name="T58" fmla="*/ 87 w 348"/>
                <a:gd name="T59" fmla="*/ 2 h 535"/>
                <a:gd name="T60" fmla="*/ 346 w 348"/>
                <a:gd name="T61" fmla="*/ 260 h 535"/>
                <a:gd name="T62" fmla="*/ 348 w 348"/>
                <a:gd name="T63" fmla="*/ 263 h 535"/>
                <a:gd name="T64" fmla="*/ 348 w 348"/>
                <a:gd name="T65" fmla="*/ 268 h 535"/>
                <a:gd name="T66" fmla="*/ 348 w 348"/>
                <a:gd name="T67" fmla="*/ 271 h 535"/>
                <a:gd name="T68" fmla="*/ 346 w 348"/>
                <a:gd name="T69" fmla="*/ 274 h 535"/>
                <a:gd name="T70" fmla="*/ 87 w 348"/>
                <a:gd name="T71" fmla="*/ 532 h 535"/>
                <a:gd name="T72" fmla="*/ 84 w 348"/>
                <a:gd name="T73" fmla="*/ 534 h 535"/>
                <a:gd name="T74" fmla="*/ 80 w 348"/>
                <a:gd name="T75" fmla="*/ 535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48" h="535">
                  <a:moveTo>
                    <a:pt x="25" y="457"/>
                  </a:moveTo>
                  <a:lnTo>
                    <a:pt x="80" y="512"/>
                  </a:lnTo>
                  <a:lnTo>
                    <a:pt x="324" y="268"/>
                  </a:lnTo>
                  <a:lnTo>
                    <a:pt x="80" y="23"/>
                  </a:lnTo>
                  <a:lnTo>
                    <a:pt x="25" y="79"/>
                  </a:lnTo>
                  <a:lnTo>
                    <a:pt x="207" y="260"/>
                  </a:lnTo>
                  <a:lnTo>
                    <a:pt x="209" y="263"/>
                  </a:lnTo>
                  <a:lnTo>
                    <a:pt x="210" y="268"/>
                  </a:lnTo>
                  <a:lnTo>
                    <a:pt x="209" y="271"/>
                  </a:lnTo>
                  <a:lnTo>
                    <a:pt x="207" y="274"/>
                  </a:lnTo>
                  <a:lnTo>
                    <a:pt x="25" y="457"/>
                  </a:lnTo>
                  <a:close/>
                  <a:moveTo>
                    <a:pt x="80" y="535"/>
                  </a:moveTo>
                  <a:lnTo>
                    <a:pt x="77" y="534"/>
                  </a:lnTo>
                  <a:lnTo>
                    <a:pt x="73" y="533"/>
                  </a:lnTo>
                  <a:lnTo>
                    <a:pt x="4" y="463"/>
                  </a:lnTo>
                  <a:lnTo>
                    <a:pt x="2" y="460"/>
                  </a:lnTo>
                  <a:lnTo>
                    <a:pt x="0" y="457"/>
                  </a:lnTo>
                  <a:lnTo>
                    <a:pt x="2" y="452"/>
                  </a:lnTo>
                  <a:lnTo>
                    <a:pt x="4" y="449"/>
                  </a:lnTo>
                  <a:lnTo>
                    <a:pt x="185" y="268"/>
                  </a:lnTo>
                  <a:lnTo>
                    <a:pt x="4" y="86"/>
                  </a:lnTo>
                  <a:lnTo>
                    <a:pt x="2" y="83"/>
                  </a:lnTo>
                  <a:lnTo>
                    <a:pt x="0" y="79"/>
                  </a:lnTo>
                  <a:lnTo>
                    <a:pt x="2" y="75"/>
                  </a:lnTo>
                  <a:lnTo>
                    <a:pt x="4" y="72"/>
                  </a:lnTo>
                  <a:lnTo>
                    <a:pt x="74" y="2"/>
                  </a:lnTo>
                  <a:lnTo>
                    <a:pt x="77" y="0"/>
                  </a:lnTo>
                  <a:lnTo>
                    <a:pt x="80" y="0"/>
                  </a:lnTo>
                  <a:lnTo>
                    <a:pt x="84" y="0"/>
                  </a:lnTo>
                  <a:lnTo>
                    <a:pt x="87" y="2"/>
                  </a:lnTo>
                  <a:lnTo>
                    <a:pt x="346" y="260"/>
                  </a:lnTo>
                  <a:lnTo>
                    <a:pt x="348" y="263"/>
                  </a:lnTo>
                  <a:lnTo>
                    <a:pt x="348" y="268"/>
                  </a:lnTo>
                  <a:lnTo>
                    <a:pt x="348" y="271"/>
                  </a:lnTo>
                  <a:lnTo>
                    <a:pt x="346" y="274"/>
                  </a:lnTo>
                  <a:lnTo>
                    <a:pt x="87" y="532"/>
                  </a:lnTo>
                  <a:lnTo>
                    <a:pt x="84" y="534"/>
                  </a:lnTo>
                  <a:lnTo>
                    <a:pt x="80" y="535"/>
                  </a:lnTo>
                  <a:close/>
                </a:path>
              </a:pathLst>
            </a:custGeom>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en-US" dirty="0"/>
            </a:p>
          </p:txBody>
        </p:sp>
        <p:sp>
          <p:nvSpPr>
            <p:cNvPr id="25" name="Freeform 386">
              <a:extLst>
                <a:ext uri="{FF2B5EF4-FFF2-40B4-BE49-F238E27FC236}">
                  <a16:creationId xmlns:a16="http://schemas.microsoft.com/office/drawing/2014/main" id="{FD06CFAB-45AD-446D-87DC-047A240402C3}"/>
                </a:ext>
              </a:extLst>
            </p:cNvPr>
            <p:cNvSpPr>
              <a:spLocks noEditPoints="1"/>
            </p:cNvSpPr>
            <p:nvPr/>
          </p:nvSpPr>
          <p:spPr bwMode="auto">
            <a:xfrm>
              <a:off x="7494588" y="4268788"/>
              <a:ext cx="138113" cy="212725"/>
            </a:xfrm>
            <a:custGeom>
              <a:avLst/>
              <a:gdLst>
                <a:gd name="T0" fmla="*/ 25 w 348"/>
                <a:gd name="T1" fmla="*/ 457 h 535"/>
                <a:gd name="T2" fmla="*/ 80 w 348"/>
                <a:gd name="T3" fmla="*/ 512 h 535"/>
                <a:gd name="T4" fmla="*/ 324 w 348"/>
                <a:gd name="T5" fmla="*/ 268 h 535"/>
                <a:gd name="T6" fmla="*/ 80 w 348"/>
                <a:gd name="T7" fmla="*/ 23 h 535"/>
                <a:gd name="T8" fmla="*/ 25 w 348"/>
                <a:gd name="T9" fmla="*/ 79 h 535"/>
                <a:gd name="T10" fmla="*/ 206 w 348"/>
                <a:gd name="T11" fmla="*/ 260 h 535"/>
                <a:gd name="T12" fmla="*/ 208 w 348"/>
                <a:gd name="T13" fmla="*/ 263 h 535"/>
                <a:gd name="T14" fmla="*/ 208 w 348"/>
                <a:gd name="T15" fmla="*/ 268 h 535"/>
                <a:gd name="T16" fmla="*/ 208 w 348"/>
                <a:gd name="T17" fmla="*/ 271 h 535"/>
                <a:gd name="T18" fmla="*/ 206 w 348"/>
                <a:gd name="T19" fmla="*/ 274 h 535"/>
                <a:gd name="T20" fmla="*/ 25 w 348"/>
                <a:gd name="T21" fmla="*/ 457 h 535"/>
                <a:gd name="T22" fmla="*/ 80 w 348"/>
                <a:gd name="T23" fmla="*/ 535 h 535"/>
                <a:gd name="T24" fmla="*/ 75 w 348"/>
                <a:gd name="T25" fmla="*/ 534 h 535"/>
                <a:gd name="T26" fmla="*/ 72 w 348"/>
                <a:gd name="T27" fmla="*/ 533 h 535"/>
                <a:gd name="T28" fmla="*/ 3 w 348"/>
                <a:gd name="T29" fmla="*/ 463 h 535"/>
                <a:gd name="T30" fmla="*/ 1 w 348"/>
                <a:gd name="T31" fmla="*/ 460 h 535"/>
                <a:gd name="T32" fmla="*/ 0 w 348"/>
                <a:gd name="T33" fmla="*/ 457 h 535"/>
                <a:gd name="T34" fmla="*/ 1 w 348"/>
                <a:gd name="T35" fmla="*/ 452 h 535"/>
                <a:gd name="T36" fmla="*/ 3 w 348"/>
                <a:gd name="T37" fmla="*/ 449 h 535"/>
                <a:gd name="T38" fmla="*/ 185 w 348"/>
                <a:gd name="T39" fmla="*/ 268 h 535"/>
                <a:gd name="T40" fmla="*/ 3 w 348"/>
                <a:gd name="T41" fmla="*/ 86 h 535"/>
                <a:gd name="T42" fmla="*/ 1 w 348"/>
                <a:gd name="T43" fmla="*/ 83 h 535"/>
                <a:gd name="T44" fmla="*/ 0 w 348"/>
                <a:gd name="T45" fmla="*/ 79 h 535"/>
                <a:gd name="T46" fmla="*/ 1 w 348"/>
                <a:gd name="T47" fmla="*/ 75 h 535"/>
                <a:gd name="T48" fmla="*/ 3 w 348"/>
                <a:gd name="T49" fmla="*/ 72 h 535"/>
                <a:gd name="T50" fmla="*/ 72 w 348"/>
                <a:gd name="T51" fmla="*/ 2 h 535"/>
                <a:gd name="T52" fmla="*/ 75 w 348"/>
                <a:gd name="T53" fmla="*/ 0 h 535"/>
                <a:gd name="T54" fmla="*/ 80 w 348"/>
                <a:gd name="T55" fmla="*/ 0 h 535"/>
                <a:gd name="T56" fmla="*/ 83 w 348"/>
                <a:gd name="T57" fmla="*/ 0 h 535"/>
                <a:gd name="T58" fmla="*/ 86 w 348"/>
                <a:gd name="T59" fmla="*/ 2 h 535"/>
                <a:gd name="T60" fmla="*/ 344 w 348"/>
                <a:gd name="T61" fmla="*/ 260 h 535"/>
                <a:gd name="T62" fmla="*/ 347 w 348"/>
                <a:gd name="T63" fmla="*/ 263 h 535"/>
                <a:gd name="T64" fmla="*/ 348 w 348"/>
                <a:gd name="T65" fmla="*/ 268 h 535"/>
                <a:gd name="T66" fmla="*/ 347 w 348"/>
                <a:gd name="T67" fmla="*/ 271 h 535"/>
                <a:gd name="T68" fmla="*/ 344 w 348"/>
                <a:gd name="T69" fmla="*/ 274 h 535"/>
                <a:gd name="T70" fmla="*/ 86 w 348"/>
                <a:gd name="T71" fmla="*/ 532 h 535"/>
                <a:gd name="T72" fmla="*/ 83 w 348"/>
                <a:gd name="T73" fmla="*/ 534 h 535"/>
                <a:gd name="T74" fmla="*/ 80 w 348"/>
                <a:gd name="T75" fmla="*/ 535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48" h="535">
                  <a:moveTo>
                    <a:pt x="25" y="457"/>
                  </a:moveTo>
                  <a:lnTo>
                    <a:pt x="80" y="512"/>
                  </a:lnTo>
                  <a:lnTo>
                    <a:pt x="324" y="268"/>
                  </a:lnTo>
                  <a:lnTo>
                    <a:pt x="80" y="23"/>
                  </a:lnTo>
                  <a:lnTo>
                    <a:pt x="25" y="79"/>
                  </a:lnTo>
                  <a:lnTo>
                    <a:pt x="206" y="260"/>
                  </a:lnTo>
                  <a:lnTo>
                    <a:pt x="208" y="263"/>
                  </a:lnTo>
                  <a:lnTo>
                    <a:pt x="208" y="268"/>
                  </a:lnTo>
                  <a:lnTo>
                    <a:pt x="208" y="271"/>
                  </a:lnTo>
                  <a:lnTo>
                    <a:pt x="206" y="274"/>
                  </a:lnTo>
                  <a:lnTo>
                    <a:pt x="25" y="457"/>
                  </a:lnTo>
                  <a:close/>
                  <a:moveTo>
                    <a:pt x="80" y="535"/>
                  </a:moveTo>
                  <a:lnTo>
                    <a:pt x="75" y="534"/>
                  </a:lnTo>
                  <a:lnTo>
                    <a:pt x="72" y="533"/>
                  </a:lnTo>
                  <a:lnTo>
                    <a:pt x="3" y="463"/>
                  </a:lnTo>
                  <a:lnTo>
                    <a:pt x="1" y="460"/>
                  </a:lnTo>
                  <a:lnTo>
                    <a:pt x="0" y="457"/>
                  </a:lnTo>
                  <a:lnTo>
                    <a:pt x="1" y="452"/>
                  </a:lnTo>
                  <a:lnTo>
                    <a:pt x="3" y="449"/>
                  </a:lnTo>
                  <a:lnTo>
                    <a:pt x="185" y="268"/>
                  </a:lnTo>
                  <a:lnTo>
                    <a:pt x="3" y="86"/>
                  </a:lnTo>
                  <a:lnTo>
                    <a:pt x="1" y="83"/>
                  </a:lnTo>
                  <a:lnTo>
                    <a:pt x="0" y="79"/>
                  </a:lnTo>
                  <a:lnTo>
                    <a:pt x="1" y="75"/>
                  </a:lnTo>
                  <a:lnTo>
                    <a:pt x="3" y="72"/>
                  </a:lnTo>
                  <a:lnTo>
                    <a:pt x="72" y="2"/>
                  </a:lnTo>
                  <a:lnTo>
                    <a:pt x="75" y="0"/>
                  </a:lnTo>
                  <a:lnTo>
                    <a:pt x="80" y="0"/>
                  </a:lnTo>
                  <a:lnTo>
                    <a:pt x="83" y="0"/>
                  </a:lnTo>
                  <a:lnTo>
                    <a:pt x="86" y="2"/>
                  </a:lnTo>
                  <a:lnTo>
                    <a:pt x="344" y="260"/>
                  </a:lnTo>
                  <a:lnTo>
                    <a:pt x="347" y="263"/>
                  </a:lnTo>
                  <a:lnTo>
                    <a:pt x="348" y="268"/>
                  </a:lnTo>
                  <a:lnTo>
                    <a:pt x="347" y="271"/>
                  </a:lnTo>
                  <a:lnTo>
                    <a:pt x="344" y="274"/>
                  </a:lnTo>
                  <a:lnTo>
                    <a:pt x="86" y="532"/>
                  </a:lnTo>
                  <a:lnTo>
                    <a:pt x="83" y="534"/>
                  </a:lnTo>
                  <a:lnTo>
                    <a:pt x="80" y="535"/>
                  </a:lnTo>
                  <a:close/>
                </a:path>
              </a:pathLst>
            </a:custGeom>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en-US" dirty="0"/>
            </a:p>
          </p:txBody>
        </p:sp>
      </p:grpSp>
      <p:grpSp>
        <p:nvGrpSpPr>
          <p:cNvPr id="26" name="Group 25">
            <a:extLst>
              <a:ext uri="{FF2B5EF4-FFF2-40B4-BE49-F238E27FC236}">
                <a16:creationId xmlns:a16="http://schemas.microsoft.com/office/drawing/2014/main" id="{D88249CA-A04E-4BB7-8F59-B223327B2C68}"/>
              </a:ext>
            </a:extLst>
          </p:cNvPr>
          <p:cNvGrpSpPr/>
          <p:nvPr/>
        </p:nvGrpSpPr>
        <p:grpSpPr>
          <a:xfrm>
            <a:off x="2875377" y="1999785"/>
            <a:ext cx="595542" cy="595542"/>
            <a:chOff x="9317038" y="769938"/>
            <a:chExt cx="287338" cy="287337"/>
          </a:xfrm>
          <a:solidFill>
            <a:schemeClr val="bg1"/>
          </a:solidFill>
        </p:grpSpPr>
        <p:sp>
          <p:nvSpPr>
            <p:cNvPr id="27" name="Freeform 317">
              <a:extLst>
                <a:ext uri="{FF2B5EF4-FFF2-40B4-BE49-F238E27FC236}">
                  <a16:creationId xmlns:a16="http://schemas.microsoft.com/office/drawing/2014/main" id="{1F90C8B2-4BBB-4BCD-82E3-ED435DCA3614}"/>
                </a:ext>
              </a:extLst>
            </p:cNvPr>
            <p:cNvSpPr>
              <a:spLocks/>
            </p:cNvSpPr>
            <p:nvPr/>
          </p:nvSpPr>
          <p:spPr bwMode="auto">
            <a:xfrm>
              <a:off x="9509126" y="769938"/>
              <a:ext cx="33338" cy="52387"/>
            </a:xfrm>
            <a:custGeom>
              <a:avLst/>
              <a:gdLst>
                <a:gd name="T0" fmla="*/ 18 w 106"/>
                <a:gd name="T1" fmla="*/ 165 h 166"/>
                <a:gd name="T2" fmla="*/ 24 w 106"/>
                <a:gd name="T3" fmla="*/ 163 h 166"/>
                <a:gd name="T4" fmla="*/ 28 w 106"/>
                <a:gd name="T5" fmla="*/ 159 h 166"/>
                <a:gd name="T6" fmla="*/ 30 w 106"/>
                <a:gd name="T7" fmla="*/ 154 h 166"/>
                <a:gd name="T8" fmla="*/ 31 w 106"/>
                <a:gd name="T9" fmla="*/ 142 h 166"/>
                <a:gd name="T10" fmla="*/ 36 w 106"/>
                <a:gd name="T11" fmla="*/ 127 h 166"/>
                <a:gd name="T12" fmla="*/ 42 w 106"/>
                <a:gd name="T13" fmla="*/ 117 h 166"/>
                <a:gd name="T14" fmla="*/ 53 w 106"/>
                <a:gd name="T15" fmla="*/ 108 h 166"/>
                <a:gd name="T16" fmla="*/ 67 w 106"/>
                <a:gd name="T17" fmla="*/ 100 h 166"/>
                <a:gd name="T18" fmla="*/ 83 w 106"/>
                <a:gd name="T19" fmla="*/ 86 h 166"/>
                <a:gd name="T20" fmla="*/ 94 w 106"/>
                <a:gd name="T21" fmla="*/ 72 h 166"/>
                <a:gd name="T22" fmla="*/ 99 w 106"/>
                <a:gd name="T23" fmla="*/ 59 h 166"/>
                <a:gd name="T24" fmla="*/ 103 w 106"/>
                <a:gd name="T25" fmla="*/ 44 h 166"/>
                <a:gd name="T26" fmla="*/ 105 w 106"/>
                <a:gd name="T27" fmla="*/ 26 h 166"/>
                <a:gd name="T28" fmla="*/ 105 w 106"/>
                <a:gd name="T29" fmla="*/ 12 h 166"/>
                <a:gd name="T30" fmla="*/ 103 w 106"/>
                <a:gd name="T31" fmla="*/ 7 h 166"/>
                <a:gd name="T32" fmla="*/ 100 w 106"/>
                <a:gd name="T33" fmla="*/ 3 h 166"/>
                <a:gd name="T34" fmla="*/ 94 w 106"/>
                <a:gd name="T35" fmla="*/ 1 h 166"/>
                <a:gd name="T36" fmla="*/ 88 w 106"/>
                <a:gd name="T37" fmla="*/ 1 h 166"/>
                <a:gd name="T38" fmla="*/ 83 w 106"/>
                <a:gd name="T39" fmla="*/ 3 h 166"/>
                <a:gd name="T40" fmla="*/ 78 w 106"/>
                <a:gd name="T41" fmla="*/ 7 h 166"/>
                <a:gd name="T42" fmla="*/ 76 w 106"/>
                <a:gd name="T43" fmla="*/ 12 h 166"/>
                <a:gd name="T44" fmla="*/ 75 w 106"/>
                <a:gd name="T45" fmla="*/ 30 h 166"/>
                <a:gd name="T46" fmla="*/ 70 w 106"/>
                <a:gd name="T47" fmla="*/ 51 h 166"/>
                <a:gd name="T48" fmla="*/ 61 w 106"/>
                <a:gd name="T49" fmla="*/ 66 h 166"/>
                <a:gd name="T50" fmla="*/ 48 w 106"/>
                <a:gd name="T51" fmla="*/ 75 h 166"/>
                <a:gd name="T52" fmla="*/ 35 w 106"/>
                <a:gd name="T53" fmla="*/ 85 h 166"/>
                <a:gd name="T54" fmla="*/ 21 w 106"/>
                <a:gd name="T55" fmla="*/ 96 h 166"/>
                <a:gd name="T56" fmla="*/ 9 w 106"/>
                <a:gd name="T57" fmla="*/ 113 h 166"/>
                <a:gd name="T58" fmla="*/ 1 w 106"/>
                <a:gd name="T59" fmla="*/ 135 h 166"/>
                <a:gd name="T60" fmla="*/ 1 w 106"/>
                <a:gd name="T61" fmla="*/ 154 h 166"/>
                <a:gd name="T62" fmla="*/ 3 w 106"/>
                <a:gd name="T63" fmla="*/ 159 h 166"/>
                <a:gd name="T64" fmla="*/ 8 w 106"/>
                <a:gd name="T65" fmla="*/ 163 h 166"/>
                <a:gd name="T66" fmla="*/ 13 w 106"/>
                <a:gd name="T67" fmla="*/ 165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6" h="166">
                  <a:moveTo>
                    <a:pt x="15" y="166"/>
                  </a:moveTo>
                  <a:lnTo>
                    <a:pt x="18" y="165"/>
                  </a:lnTo>
                  <a:lnTo>
                    <a:pt x="22" y="165"/>
                  </a:lnTo>
                  <a:lnTo>
                    <a:pt x="24" y="163"/>
                  </a:lnTo>
                  <a:lnTo>
                    <a:pt x="26" y="162"/>
                  </a:lnTo>
                  <a:lnTo>
                    <a:pt x="28" y="159"/>
                  </a:lnTo>
                  <a:lnTo>
                    <a:pt x="29" y="157"/>
                  </a:lnTo>
                  <a:lnTo>
                    <a:pt x="30" y="154"/>
                  </a:lnTo>
                  <a:lnTo>
                    <a:pt x="31" y="151"/>
                  </a:lnTo>
                  <a:lnTo>
                    <a:pt x="31" y="142"/>
                  </a:lnTo>
                  <a:lnTo>
                    <a:pt x="32" y="133"/>
                  </a:lnTo>
                  <a:lnTo>
                    <a:pt x="36" y="127"/>
                  </a:lnTo>
                  <a:lnTo>
                    <a:pt x="39" y="121"/>
                  </a:lnTo>
                  <a:lnTo>
                    <a:pt x="42" y="117"/>
                  </a:lnTo>
                  <a:lnTo>
                    <a:pt x="47" y="113"/>
                  </a:lnTo>
                  <a:lnTo>
                    <a:pt x="53" y="108"/>
                  </a:lnTo>
                  <a:lnTo>
                    <a:pt x="58" y="105"/>
                  </a:lnTo>
                  <a:lnTo>
                    <a:pt x="67" y="100"/>
                  </a:lnTo>
                  <a:lnTo>
                    <a:pt x="75" y="93"/>
                  </a:lnTo>
                  <a:lnTo>
                    <a:pt x="83" y="86"/>
                  </a:lnTo>
                  <a:lnTo>
                    <a:pt x="90" y="76"/>
                  </a:lnTo>
                  <a:lnTo>
                    <a:pt x="94" y="72"/>
                  </a:lnTo>
                  <a:lnTo>
                    <a:pt x="97" y="66"/>
                  </a:lnTo>
                  <a:lnTo>
                    <a:pt x="99" y="59"/>
                  </a:lnTo>
                  <a:lnTo>
                    <a:pt x="102" y="52"/>
                  </a:lnTo>
                  <a:lnTo>
                    <a:pt x="103" y="44"/>
                  </a:lnTo>
                  <a:lnTo>
                    <a:pt x="105" y="36"/>
                  </a:lnTo>
                  <a:lnTo>
                    <a:pt x="105" y="26"/>
                  </a:lnTo>
                  <a:lnTo>
                    <a:pt x="106" y="15"/>
                  </a:lnTo>
                  <a:lnTo>
                    <a:pt x="105" y="12"/>
                  </a:lnTo>
                  <a:lnTo>
                    <a:pt x="105" y="10"/>
                  </a:lnTo>
                  <a:lnTo>
                    <a:pt x="103" y="7"/>
                  </a:lnTo>
                  <a:lnTo>
                    <a:pt x="102" y="4"/>
                  </a:lnTo>
                  <a:lnTo>
                    <a:pt x="100" y="3"/>
                  </a:lnTo>
                  <a:lnTo>
                    <a:pt x="97" y="1"/>
                  </a:lnTo>
                  <a:lnTo>
                    <a:pt x="94" y="1"/>
                  </a:lnTo>
                  <a:lnTo>
                    <a:pt x="91" y="0"/>
                  </a:lnTo>
                  <a:lnTo>
                    <a:pt x="88" y="1"/>
                  </a:lnTo>
                  <a:lnTo>
                    <a:pt x="85" y="1"/>
                  </a:lnTo>
                  <a:lnTo>
                    <a:pt x="83" y="3"/>
                  </a:lnTo>
                  <a:lnTo>
                    <a:pt x="81" y="4"/>
                  </a:lnTo>
                  <a:lnTo>
                    <a:pt x="78" y="7"/>
                  </a:lnTo>
                  <a:lnTo>
                    <a:pt x="77" y="10"/>
                  </a:lnTo>
                  <a:lnTo>
                    <a:pt x="76" y="12"/>
                  </a:lnTo>
                  <a:lnTo>
                    <a:pt x="76" y="15"/>
                  </a:lnTo>
                  <a:lnTo>
                    <a:pt x="75" y="30"/>
                  </a:lnTo>
                  <a:lnTo>
                    <a:pt x="73" y="42"/>
                  </a:lnTo>
                  <a:lnTo>
                    <a:pt x="70" y="51"/>
                  </a:lnTo>
                  <a:lnTo>
                    <a:pt x="66" y="59"/>
                  </a:lnTo>
                  <a:lnTo>
                    <a:pt x="61" y="66"/>
                  </a:lnTo>
                  <a:lnTo>
                    <a:pt x="55" y="70"/>
                  </a:lnTo>
                  <a:lnTo>
                    <a:pt x="48" y="75"/>
                  </a:lnTo>
                  <a:lnTo>
                    <a:pt x="42" y="80"/>
                  </a:lnTo>
                  <a:lnTo>
                    <a:pt x="35" y="85"/>
                  </a:lnTo>
                  <a:lnTo>
                    <a:pt x="28" y="90"/>
                  </a:lnTo>
                  <a:lnTo>
                    <a:pt x="21" y="96"/>
                  </a:lnTo>
                  <a:lnTo>
                    <a:pt x="14" y="103"/>
                  </a:lnTo>
                  <a:lnTo>
                    <a:pt x="9" y="113"/>
                  </a:lnTo>
                  <a:lnTo>
                    <a:pt x="4" y="124"/>
                  </a:lnTo>
                  <a:lnTo>
                    <a:pt x="1" y="135"/>
                  </a:lnTo>
                  <a:lnTo>
                    <a:pt x="0" y="151"/>
                  </a:lnTo>
                  <a:lnTo>
                    <a:pt x="1" y="154"/>
                  </a:lnTo>
                  <a:lnTo>
                    <a:pt x="2" y="157"/>
                  </a:lnTo>
                  <a:lnTo>
                    <a:pt x="3" y="159"/>
                  </a:lnTo>
                  <a:lnTo>
                    <a:pt x="6" y="162"/>
                  </a:lnTo>
                  <a:lnTo>
                    <a:pt x="8" y="163"/>
                  </a:lnTo>
                  <a:lnTo>
                    <a:pt x="10" y="165"/>
                  </a:lnTo>
                  <a:lnTo>
                    <a:pt x="13" y="165"/>
                  </a:lnTo>
                  <a:lnTo>
                    <a:pt x="15" y="166"/>
                  </a:lnTo>
                  <a:close/>
                </a:path>
              </a:pathLst>
            </a:custGeom>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en-US" dirty="0"/>
            </a:p>
          </p:txBody>
        </p:sp>
        <p:sp>
          <p:nvSpPr>
            <p:cNvPr id="28" name="Freeform 318">
              <a:extLst>
                <a:ext uri="{FF2B5EF4-FFF2-40B4-BE49-F238E27FC236}">
                  <a16:creationId xmlns:a16="http://schemas.microsoft.com/office/drawing/2014/main" id="{C1FBE486-004E-4FA5-ADD6-B638B9739CB5}"/>
                </a:ext>
              </a:extLst>
            </p:cNvPr>
            <p:cNvSpPr>
              <a:spLocks/>
            </p:cNvSpPr>
            <p:nvPr/>
          </p:nvSpPr>
          <p:spPr bwMode="auto">
            <a:xfrm>
              <a:off x="9537701" y="769938"/>
              <a:ext cx="33338" cy="52387"/>
            </a:xfrm>
            <a:custGeom>
              <a:avLst/>
              <a:gdLst>
                <a:gd name="T0" fmla="*/ 19 w 105"/>
                <a:gd name="T1" fmla="*/ 165 h 166"/>
                <a:gd name="T2" fmla="*/ 24 w 105"/>
                <a:gd name="T3" fmla="*/ 163 h 166"/>
                <a:gd name="T4" fmla="*/ 27 w 105"/>
                <a:gd name="T5" fmla="*/ 159 h 166"/>
                <a:gd name="T6" fmla="*/ 29 w 105"/>
                <a:gd name="T7" fmla="*/ 154 h 166"/>
                <a:gd name="T8" fmla="*/ 30 w 105"/>
                <a:gd name="T9" fmla="*/ 142 h 166"/>
                <a:gd name="T10" fmla="*/ 35 w 105"/>
                <a:gd name="T11" fmla="*/ 127 h 166"/>
                <a:gd name="T12" fmla="*/ 42 w 105"/>
                <a:gd name="T13" fmla="*/ 117 h 166"/>
                <a:gd name="T14" fmla="*/ 52 w 105"/>
                <a:gd name="T15" fmla="*/ 108 h 166"/>
                <a:gd name="T16" fmla="*/ 66 w 105"/>
                <a:gd name="T17" fmla="*/ 100 h 166"/>
                <a:gd name="T18" fmla="*/ 82 w 105"/>
                <a:gd name="T19" fmla="*/ 86 h 166"/>
                <a:gd name="T20" fmla="*/ 93 w 105"/>
                <a:gd name="T21" fmla="*/ 72 h 166"/>
                <a:gd name="T22" fmla="*/ 99 w 105"/>
                <a:gd name="T23" fmla="*/ 59 h 166"/>
                <a:gd name="T24" fmla="*/ 103 w 105"/>
                <a:gd name="T25" fmla="*/ 44 h 166"/>
                <a:gd name="T26" fmla="*/ 105 w 105"/>
                <a:gd name="T27" fmla="*/ 26 h 166"/>
                <a:gd name="T28" fmla="*/ 105 w 105"/>
                <a:gd name="T29" fmla="*/ 12 h 166"/>
                <a:gd name="T30" fmla="*/ 103 w 105"/>
                <a:gd name="T31" fmla="*/ 7 h 166"/>
                <a:gd name="T32" fmla="*/ 99 w 105"/>
                <a:gd name="T33" fmla="*/ 3 h 166"/>
                <a:gd name="T34" fmla="*/ 94 w 105"/>
                <a:gd name="T35" fmla="*/ 1 h 166"/>
                <a:gd name="T36" fmla="*/ 87 w 105"/>
                <a:gd name="T37" fmla="*/ 1 h 166"/>
                <a:gd name="T38" fmla="*/ 82 w 105"/>
                <a:gd name="T39" fmla="*/ 3 h 166"/>
                <a:gd name="T40" fmla="*/ 78 w 105"/>
                <a:gd name="T41" fmla="*/ 7 h 166"/>
                <a:gd name="T42" fmla="*/ 75 w 105"/>
                <a:gd name="T43" fmla="*/ 12 h 166"/>
                <a:gd name="T44" fmla="*/ 74 w 105"/>
                <a:gd name="T45" fmla="*/ 30 h 166"/>
                <a:gd name="T46" fmla="*/ 69 w 105"/>
                <a:gd name="T47" fmla="*/ 51 h 166"/>
                <a:gd name="T48" fmla="*/ 60 w 105"/>
                <a:gd name="T49" fmla="*/ 66 h 166"/>
                <a:gd name="T50" fmla="*/ 49 w 105"/>
                <a:gd name="T51" fmla="*/ 75 h 166"/>
                <a:gd name="T52" fmla="*/ 35 w 105"/>
                <a:gd name="T53" fmla="*/ 85 h 166"/>
                <a:gd name="T54" fmla="*/ 20 w 105"/>
                <a:gd name="T55" fmla="*/ 96 h 166"/>
                <a:gd name="T56" fmla="*/ 8 w 105"/>
                <a:gd name="T57" fmla="*/ 113 h 166"/>
                <a:gd name="T58" fmla="*/ 1 w 105"/>
                <a:gd name="T59" fmla="*/ 135 h 166"/>
                <a:gd name="T60" fmla="*/ 0 w 105"/>
                <a:gd name="T61" fmla="*/ 154 h 166"/>
                <a:gd name="T62" fmla="*/ 3 w 105"/>
                <a:gd name="T63" fmla="*/ 159 h 166"/>
                <a:gd name="T64" fmla="*/ 7 w 105"/>
                <a:gd name="T65" fmla="*/ 163 h 166"/>
                <a:gd name="T66" fmla="*/ 12 w 105"/>
                <a:gd name="T67" fmla="*/ 165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5" h="166">
                  <a:moveTo>
                    <a:pt x="15" y="166"/>
                  </a:moveTo>
                  <a:lnTo>
                    <a:pt x="19" y="165"/>
                  </a:lnTo>
                  <a:lnTo>
                    <a:pt x="21" y="165"/>
                  </a:lnTo>
                  <a:lnTo>
                    <a:pt x="24" y="163"/>
                  </a:lnTo>
                  <a:lnTo>
                    <a:pt x="26" y="162"/>
                  </a:lnTo>
                  <a:lnTo>
                    <a:pt x="27" y="159"/>
                  </a:lnTo>
                  <a:lnTo>
                    <a:pt x="29" y="157"/>
                  </a:lnTo>
                  <a:lnTo>
                    <a:pt x="29" y="154"/>
                  </a:lnTo>
                  <a:lnTo>
                    <a:pt x="30" y="151"/>
                  </a:lnTo>
                  <a:lnTo>
                    <a:pt x="30" y="142"/>
                  </a:lnTo>
                  <a:lnTo>
                    <a:pt x="33" y="133"/>
                  </a:lnTo>
                  <a:lnTo>
                    <a:pt x="35" y="127"/>
                  </a:lnTo>
                  <a:lnTo>
                    <a:pt x="38" y="121"/>
                  </a:lnTo>
                  <a:lnTo>
                    <a:pt x="42" y="117"/>
                  </a:lnTo>
                  <a:lnTo>
                    <a:pt x="46" y="113"/>
                  </a:lnTo>
                  <a:lnTo>
                    <a:pt x="52" y="108"/>
                  </a:lnTo>
                  <a:lnTo>
                    <a:pt x="58" y="105"/>
                  </a:lnTo>
                  <a:lnTo>
                    <a:pt x="66" y="100"/>
                  </a:lnTo>
                  <a:lnTo>
                    <a:pt x="74" y="93"/>
                  </a:lnTo>
                  <a:lnTo>
                    <a:pt x="82" y="86"/>
                  </a:lnTo>
                  <a:lnTo>
                    <a:pt x="89" y="76"/>
                  </a:lnTo>
                  <a:lnTo>
                    <a:pt x="93" y="72"/>
                  </a:lnTo>
                  <a:lnTo>
                    <a:pt x="96" y="66"/>
                  </a:lnTo>
                  <a:lnTo>
                    <a:pt x="99" y="59"/>
                  </a:lnTo>
                  <a:lnTo>
                    <a:pt x="101" y="52"/>
                  </a:lnTo>
                  <a:lnTo>
                    <a:pt x="103" y="44"/>
                  </a:lnTo>
                  <a:lnTo>
                    <a:pt x="104" y="36"/>
                  </a:lnTo>
                  <a:lnTo>
                    <a:pt x="105" y="26"/>
                  </a:lnTo>
                  <a:lnTo>
                    <a:pt x="105" y="15"/>
                  </a:lnTo>
                  <a:lnTo>
                    <a:pt x="105" y="12"/>
                  </a:lnTo>
                  <a:lnTo>
                    <a:pt x="104" y="10"/>
                  </a:lnTo>
                  <a:lnTo>
                    <a:pt x="103" y="7"/>
                  </a:lnTo>
                  <a:lnTo>
                    <a:pt x="101" y="4"/>
                  </a:lnTo>
                  <a:lnTo>
                    <a:pt x="99" y="3"/>
                  </a:lnTo>
                  <a:lnTo>
                    <a:pt x="96" y="1"/>
                  </a:lnTo>
                  <a:lnTo>
                    <a:pt x="94" y="1"/>
                  </a:lnTo>
                  <a:lnTo>
                    <a:pt x="90" y="0"/>
                  </a:lnTo>
                  <a:lnTo>
                    <a:pt x="87" y="1"/>
                  </a:lnTo>
                  <a:lnTo>
                    <a:pt x="84" y="1"/>
                  </a:lnTo>
                  <a:lnTo>
                    <a:pt x="82" y="3"/>
                  </a:lnTo>
                  <a:lnTo>
                    <a:pt x="80" y="4"/>
                  </a:lnTo>
                  <a:lnTo>
                    <a:pt x="78" y="7"/>
                  </a:lnTo>
                  <a:lnTo>
                    <a:pt x="77" y="10"/>
                  </a:lnTo>
                  <a:lnTo>
                    <a:pt x="75" y="12"/>
                  </a:lnTo>
                  <a:lnTo>
                    <a:pt x="75" y="15"/>
                  </a:lnTo>
                  <a:lnTo>
                    <a:pt x="74" y="30"/>
                  </a:lnTo>
                  <a:lnTo>
                    <a:pt x="72" y="42"/>
                  </a:lnTo>
                  <a:lnTo>
                    <a:pt x="69" y="51"/>
                  </a:lnTo>
                  <a:lnTo>
                    <a:pt x="66" y="59"/>
                  </a:lnTo>
                  <a:lnTo>
                    <a:pt x="60" y="66"/>
                  </a:lnTo>
                  <a:lnTo>
                    <a:pt x="55" y="70"/>
                  </a:lnTo>
                  <a:lnTo>
                    <a:pt x="49" y="75"/>
                  </a:lnTo>
                  <a:lnTo>
                    <a:pt x="41" y="80"/>
                  </a:lnTo>
                  <a:lnTo>
                    <a:pt x="35" y="85"/>
                  </a:lnTo>
                  <a:lnTo>
                    <a:pt x="27" y="90"/>
                  </a:lnTo>
                  <a:lnTo>
                    <a:pt x="20" y="96"/>
                  </a:lnTo>
                  <a:lnTo>
                    <a:pt x="13" y="103"/>
                  </a:lnTo>
                  <a:lnTo>
                    <a:pt x="8" y="113"/>
                  </a:lnTo>
                  <a:lnTo>
                    <a:pt x="4" y="124"/>
                  </a:lnTo>
                  <a:lnTo>
                    <a:pt x="1" y="135"/>
                  </a:lnTo>
                  <a:lnTo>
                    <a:pt x="0" y="151"/>
                  </a:lnTo>
                  <a:lnTo>
                    <a:pt x="0" y="154"/>
                  </a:lnTo>
                  <a:lnTo>
                    <a:pt x="1" y="157"/>
                  </a:lnTo>
                  <a:lnTo>
                    <a:pt x="3" y="159"/>
                  </a:lnTo>
                  <a:lnTo>
                    <a:pt x="5" y="162"/>
                  </a:lnTo>
                  <a:lnTo>
                    <a:pt x="7" y="163"/>
                  </a:lnTo>
                  <a:lnTo>
                    <a:pt x="9" y="165"/>
                  </a:lnTo>
                  <a:lnTo>
                    <a:pt x="12" y="165"/>
                  </a:lnTo>
                  <a:lnTo>
                    <a:pt x="15" y="166"/>
                  </a:lnTo>
                  <a:close/>
                </a:path>
              </a:pathLst>
            </a:custGeom>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en-US" dirty="0"/>
            </a:p>
          </p:txBody>
        </p:sp>
        <p:sp>
          <p:nvSpPr>
            <p:cNvPr id="29" name="Freeform 319">
              <a:extLst>
                <a:ext uri="{FF2B5EF4-FFF2-40B4-BE49-F238E27FC236}">
                  <a16:creationId xmlns:a16="http://schemas.microsoft.com/office/drawing/2014/main" id="{F1CDB267-08EF-40F9-9E4D-505D04639BED}"/>
                </a:ext>
              </a:extLst>
            </p:cNvPr>
            <p:cNvSpPr>
              <a:spLocks/>
            </p:cNvSpPr>
            <p:nvPr/>
          </p:nvSpPr>
          <p:spPr bwMode="auto">
            <a:xfrm>
              <a:off x="9355138" y="931863"/>
              <a:ext cx="211138" cy="125412"/>
            </a:xfrm>
            <a:custGeom>
              <a:avLst/>
              <a:gdLst>
                <a:gd name="T0" fmla="*/ 647 w 662"/>
                <a:gd name="T1" fmla="*/ 0 h 392"/>
                <a:gd name="T2" fmla="*/ 644 w 662"/>
                <a:gd name="T3" fmla="*/ 1 h 392"/>
                <a:gd name="T4" fmla="*/ 641 w 662"/>
                <a:gd name="T5" fmla="*/ 2 h 392"/>
                <a:gd name="T6" fmla="*/ 639 w 662"/>
                <a:gd name="T7" fmla="*/ 3 h 392"/>
                <a:gd name="T8" fmla="*/ 637 w 662"/>
                <a:gd name="T9" fmla="*/ 5 h 392"/>
                <a:gd name="T10" fmla="*/ 635 w 662"/>
                <a:gd name="T11" fmla="*/ 7 h 392"/>
                <a:gd name="T12" fmla="*/ 633 w 662"/>
                <a:gd name="T13" fmla="*/ 10 h 392"/>
                <a:gd name="T14" fmla="*/ 632 w 662"/>
                <a:gd name="T15" fmla="*/ 13 h 392"/>
                <a:gd name="T16" fmla="*/ 632 w 662"/>
                <a:gd name="T17" fmla="*/ 16 h 392"/>
                <a:gd name="T18" fmla="*/ 632 w 662"/>
                <a:gd name="T19" fmla="*/ 361 h 392"/>
                <a:gd name="T20" fmla="*/ 451 w 662"/>
                <a:gd name="T21" fmla="*/ 361 h 392"/>
                <a:gd name="T22" fmla="*/ 451 w 662"/>
                <a:gd name="T23" fmla="*/ 91 h 392"/>
                <a:gd name="T24" fmla="*/ 211 w 662"/>
                <a:gd name="T25" fmla="*/ 91 h 392"/>
                <a:gd name="T26" fmla="*/ 211 w 662"/>
                <a:gd name="T27" fmla="*/ 361 h 392"/>
                <a:gd name="T28" fmla="*/ 30 w 662"/>
                <a:gd name="T29" fmla="*/ 361 h 392"/>
                <a:gd name="T30" fmla="*/ 30 w 662"/>
                <a:gd name="T31" fmla="*/ 15 h 392"/>
                <a:gd name="T32" fmla="*/ 30 w 662"/>
                <a:gd name="T33" fmla="*/ 13 h 392"/>
                <a:gd name="T34" fmla="*/ 29 w 662"/>
                <a:gd name="T35" fmla="*/ 10 h 392"/>
                <a:gd name="T36" fmla="*/ 28 w 662"/>
                <a:gd name="T37" fmla="*/ 7 h 392"/>
                <a:gd name="T38" fmla="*/ 25 w 662"/>
                <a:gd name="T39" fmla="*/ 5 h 392"/>
                <a:gd name="T40" fmla="*/ 23 w 662"/>
                <a:gd name="T41" fmla="*/ 3 h 392"/>
                <a:gd name="T42" fmla="*/ 21 w 662"/>
                <a:gd name="T43" fmla="*/ 2 h 392"/>
                <a:gd name="T44" fmla="*/ 18 w 662"/>
                <a:gd name="T45" fmla="*/ 1 h 392"/>
                <a:gd name="T46" fmla="*/ 15 w 662"/>
                <a:gd name="T47" fmla="*/ 0 h 392"/>
                <a:gd name="T48" fmla="*/ 13 w 662"/>
                <a:gd name="T49" fmla="*/ 1 h 392"/>
                <a:gd name="T50" fmla="*/ 9 w 662"/>
                <a:gd name="T51" fmla="*/ 2 h 392"/>
                <a:gd name="T52" fmla="*/ 7 w 662"/>
                <a:gd name="T53" fmla="*/ 3 h 392"/>
                <a:gd name="T54" fmla="*/ 4 w 662"/>
                <a:gd name="T55" fmla="*/ 5 h 392"/>
                <a:gd name="T56" fmla="*/ 3 w 662"/>
                <a:gd name="T57" fmla="*/ 7 h 392"/>
                <a:gd name="T58" fmla="*/ 1 w 662"/>
                <a:gd name="T59" fmla="*/ 10 h 392"/>
                <a:gd name="T60" fmla="*/ 1 w 662"/>
                <a:gd name="T61" fmla="*/ 13 h 392"/>
                <a:gd name="T62" fmla="*/ 0 w 662"/>
                <a:gd name="T63" fmla="*/ 16 h 392"/>
                <a:gd name="T64" fmla="*/ 0 w 662"/>
                <a:gd name="T65" fmla="*/ 392 h 392"/>
                <a:gd name="T66" fmla="*/ 241 w 662"/>
                <a:gd name="T67" fmla="*/ 392 h 392"/>
                <a:gd name="T68" fmla="*/ 241 w 662"/>
                <a:gd name="T69" fmla="*/ 121 h 392"/>
                <a:gd name="T70" fmla="*/ 421 w 662"/>
                <a:gd name="T71" fmla="*/ 121 h 392"/>
                <a:gd name="T72" fmla="*/ 421 w 662"/>
                <a:gd name="T73" fmla="*/ 392 h 392"/>
                <a:gd name="T74" fmla="*/ 662 w 662"/>
                <a:gd name="T75" fmla="*/ 392 h 392"/>
                <a:gd name="T76" fmla="*/ 662 w 662"/>
                <a:gd name="T77" fmla="*/ 15 h 392"/>
                <a:gd name="T78" fmla="*/ 662 w 662"/>
                <a:gd name="T79" fmla="*/ 13 h 392"/>
                <a:gd name="T80" fmla="*/ 661 w 662"/>
                <a:gd name="T81" fmla="*/ 10 h 392"/>
                <a:gd name="T82" fmla="*/ 659 w 662"/>
                <a:gd name="T83" fmla="*/ 7 h 392"/>
                <a:gd name="T84" fmla="*/ 658 w 662"/>
                <a:gd name="T85" fmla="*/ 5 h 392"/>
                <a:gd name="T86" fmla="*/ 656 w 662"/>
                <a:gd name="T87" fmla="*/ 3 h 392"/>
                <a:gd name="T88" fmla="*/ 653 w 662"/>
                <a:gd name="T89" fmla="*/ 2 h 392"/>
                <a:gd name="T90" fmla="*/ 651 w 662"/>
                <a:gd name="T91" fmla="*/ 1 h 392"/>
                <a:gd name="T92" fmla="*/ 647 w 662"/>
                <a:gd name="T93" fmla="*/ 0 h 392"/>
                <a:gd name="T94" fmla="*/ 647 w 662"/>
                <a:gd name="T95" fmla="*/ 0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62" h="392">
                  <a:moveTo>
                    <a:pt x="647" y="0"/>
                  </a:moveTo>
                  <a:lnTo>
                    <a:pt x="644" y="1"/>
                  </a:lnTo>
                  <a:lnTo>
                    <a:pt x="641" y="2"/>
                  </a:lnTo>
                  <a:lnTo>
                    <a:pt x="639" y="3"/>
                  </a:lnTo>
                  <a:lnTo>
                    <a:pt x="637" y="5"/>
                  </a:lnTo>
                  <a:lnTo>
                    <a:pt x="635" y="7"/>
                  </a:lnTo>
                  <a:lnTo>
                    <a:pt x="633" y="10"/>
                  </a:lnTo>
                  <a:lnTo>
                    <a:pt x="632" y="13"/>
                  </a:lnTo>
                  <a:lnTo>
                    <a:pt x="632" y="16"/>
                  </a:lnTo>
                  <a:lnTo>
                    <a:pt x="632" y="361"/>
                  </a:lnTo>
                  <a:lnTo>
                    <a:pt x="451" y="361"/>
                  </a:lnTo>
                  <a:lnTo>
                    <a:pt x="451" y="91"/>
                  </a:lnTo>
                  <a:lnTo>
                    <a:pt x="211" y="91"/>
                  </a:lnTo>
                  <a:lnTo>
                    <a:pt x="211" y="361"/>
                  </a:lnTo>
                  <a:lnTo>
                    <a:pt x="30" y="361"/>
                  </a:lnTo>
                  <a:lnTo>
                    <a:pt x="30" y="15"/>
                  </a:lnTo>
                  <a:lnTo>
                    <a:pt x="30" y="13"/>
                  </a:lnTo>
                  <a:lnTo>
                    <a:pt x="29" y="10"/>
                  </a:lnTo>
                  <a:lnTo>
                    <a:pt x="28" y="7"/>
                  </a:lnTo>
                  <a:lnTo>
                    <a:pt x="25" y="5"/>
                  </a:lnTo>
                  <a:lnTo>
                    <a:pt x="23" y="3"/>
                  </a:lnTo>
                  <a:lnTo>
                    <a:pt x="21" y="2"/>
                  </a:lnTo>
                  <a:lnTo>
                    <a:pt x="18" y="1"/>
                  </a:lnTo>
                  <a:lnTo>
                    <a:pt x="15" y="0"/>
                  </a:lnTo>
                  <a:lnTo>
                    <a:pt x="13" y="1"/>
                  </a:lnTo>
                  <a:lnTo>
                    <a:pt x="9" y="2"/>
                  </a:lnTo>
                  <a:lnTo>
                    <a:pt x="7" y="3"/>
                  </a:lnTo>
                  <a:lnTo>
                    <a:pt x="4" y="5"/>
                  </a:lnTo>
                  <a:lnTo>
                    <a:pt x="3" y="7"/>
                  </a:lnTo>
                  <a:lnTo>
                    <a:pt x="1" y="10"/>
                  </a:lnTo>
                  <a:lnTo>
                    <a:pt x="1" y="13"/>
                  </a:lnTo>
                  <a:lnTo>
                    <a:pt x="0" y="16"/>
                  </a:lnTo>
                  <a:lnTo>
                    <a:pt x="0" y="392"/>
                  </a:lnTo>
                  <a:lnTo>
                    <a:pt x="241" y="392"/>
                  </a:lnTo>
                  <a:lnTo>
                    <a:pt x="241" y="121"/>
                  </a:lnTo>
                  <a:lnTo>
                    <a:pt x="421" y="121"/>
                  </a:lnTo>
                  <a:lnTo>
                    <a:pt x="421" y="392"/>
                  </a:lnTo>
                  <a:lnTo>
                    <a:pt x="662" y="392"/>
                  </a:lnTo>
                  <a:lnTo>
                    <a:pt x="662" y="15"/>
                  </a:lnTo>
                  <a:lnTo>
                    <a:pt x="662" y="13"/>
                  </a:lnTo>
                  <a:lnTo>
                    <a:pt x="661" y="10"/>
                  </a:lnTo>
                  <a:lnTo>
                    <a:pt x="659" y="7"/>
                  </a:lnTo>
                  <a:lnTo>
                    <a:pt x="658" y="5"/>
                  </a:lnTo>
                  <a:lnTo>
                    <a:pt x="656" y="3"/>
                  </a:lnTo>
                  <a:lnTo>
                    <a:pt x="653" y="2"/>
                  </a:lnTo>
                  <a:lnTo>
                    <a:pt x="651" y="1"/>
                  </a:lnTo>
                  <a:lnTo>
                    <a:pt x="647" y="0"/>
                  </a:lnTo>
                  <a:lnTo>
                    <a:pt x="647" y="0"/>
                  </a:lnTo>
                  <a:close/>
                </a:path>
              </a:pathLst>
            </a:custGeom>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en-US" dirty="0"/>
            </a:p>
          </p:txBody>
        </p:sp>
        <p:sp>
          <p:nvSpPr>
            <p:cNvPr id="30" name="Freeform 320">
              <a:extLst>
                <a:ext uri="{FF2B5EF4-FFF2-40B4-BE49-F238E27FC236}">
                  <a16:creationId xmlns:a16="http://schemas.microsoft.com/office/drawing/2014/main" id="{2F971F99-3C26-46EA-8E1B-B00F653D5C93}"/>
                </a:ext>
              </a:extLst>
            </p:cNvPr>
            <p:cNvSpPr>
              <a:spLocks noEditPoints="1"/>
            </p:cNvSpPr>
            <p:nvPr/>
          </p:nvSpPr>
          <p:spPr bwMode="auto">
            <a:xfrm>
              <a:off x="9317038" y="788988"/>
              <a:ext cx="287338" cy="149225"/>
            </a:xfrm>
            <a:custGeom>
              <a:avLst/>
              <a:gdLst>
                <a:gd name="T0" fmla="*/ 722 w 903"/>
                <a:gd name="T1" fmla="*/ 167 h 468"/>
                <a:gd name="T2" fmla="*/ 722 w 903"/>
                <a:gd name="T3" fmla="*/ 265 h 468"/>
                <a:gd name="T4" fmla="*/ 623 w 903"/>
                <a:gd name="T5" fmla="*/ 167 h 468"/>
                <a:gd name="T6" fmla="*/ 722 w 903"/>
                <a:gd name="T7" fmla="*/ 167 h 468"/>
                <a:gd name="T8" fmla="*/ 898 w 903"/>
                <a:gd name="T9" fmla="*/ 441 h 468"/>
                <a:gd name="T10" fmla="*/ 752 w 903"/>
                <a:gd name="T11" fmla="*/ 295 h 468"/>
                <a:gd name="T12" fmla="*/ 752 w 903"/>
                <a:gd name="T13" fmla="*/ 136 h 468"/>
                <a:gd name="T14" fmla="*/ 593 w 903"/>
                <a:gd name="T15" fmla="*/ 136 h 468"/>
                <a:gd name="T16" fmla="*/ 462 w 903"/>
                <a:gd name="T17" fmla="*/ 4 h 468"/>
                <a:gd name="T18" fmla="*/ 460 w 903"/>
                <a:gd name="T19" fmla="*/ 3 h 468"/>
                <a:gd name="T20" fmla="*/ 456 w 903"/>
                <a:gd name="T21" fmla="*/ 1 h 468"/>
                <a:gd name="T22" fmla="*/ 454 w 903"/>
                <a:gd name="T23" fmla="*/ 1 h 468"/>
                <a:gd name="T24" fmla="*/ 451 w 903"/>
                <a:gd name="T25" fmla="*/ 0 h 468"/>
                <a:gd name="T26" fmla="*/ 448 w 903"/>
                <a:gd name="T27" fmla="*/ 1 h 468"/>
                <a:gd name="T28" fmla="*/ 446 w 903"/>
                <a:gd name="T29" fmla="*/ 1 h 468"/>
                <a:gd name="T30" fmla="*/ 442 w 903"/>
                <a:gd name="T31" fmla="*/ 3 h 468"/>
                <a:gd name="T32" fmla="*/ 440 w 903"/>
                <a:gd name="T33" fmla="*/ 4 h 468"/>
                <a:gd name="T34" fmla="*/ 4 w 903"/>
                <a:gd name="T35" fmla="*/ 441 h 468"/>
                <a:gd name="T36" fmla="*/ 2 w 903"/>
                <a:gd name="T37" fmla="*/ 444 h 468"/>
                <a:gd name="T38" fmla="*/ 1 w 903"/>
                <a:gd name="T39" fmla="*/ 447 h 468"/>
                <a:gd name="T40" fmla="*/ 0 w 903"/>
                <a:gd name="T41" fmla="*/ 450 h 468"/>
                <a:gd name="T42" fmla="*/ 0 w 903"/>
                <a:gd name="T43" fmla="*/ 452 h 468"/>
                <a:gd name="T44" fmla="*/ 0 w 903"/>
                <a:gd name="T45" fmla="*/ 455 h 468"/>
                <a:gd name="T46" fmla="*/ 1 w 903"/>
                <a:gd name="T47" fmla="*/ 458 h 468"/>
                <a:gd name="T48" fmla="*/ 2 w 903"/>
                <a:gd name="T49" fmla="*/ 460 h 468"/>
                <a:gd name="T50" fmla="*/ 4 w 903"/>
                <a:gd name="T51" fmla="*/ 463 h 468"/>
                <a:gd name="T52" fmla="*/ 6 w 903"/>
                <a:gd name="T53" fmla="*/ 465 h 468"/>
                <a:gd name="T54" fmla="*/ 9 w 903"/>
                <a:gd name="T55" fmla="*/ 466 h 468"/>
                <a:gd name="T56" fmla="*/ 11 w 903"/>
                <a:gd name="T57" fmla="*/ 467 h 468"/>
                <a:gd name="T58" fmla="*/ 15 w 903"/>
                <a:gd name="T59" fmla="*/ 468 h 468"/>
                <a:gd name="T60" fmla="*/ 18 w 903"/>
                <a:gd name="T61" fmla="*/ 467 h 468"/>
                <a:gd name="T62" fmla="*/ 20 w 903"/>
                <a:gd name="T63" fmla="*/ 467 h 468"/>
                <a:gd name="T64" fmla="*/ 23 w 903"/>
                <a:gd name="T65" fmla="*/ 465 h 468"/>
                <a:gd name="T66" fmla="*/ 25 w 903"/>
                <a:gd name="T67" fmla="*/ 463 h 468"/>
                <a:gd name="T68" fmla="*/ 451 w 903"/>
                <a:gd name="T69" fmla="*/ 37 h 468"/>
                <a:gd name="T70" fmla="*/ 575 w 903"/>
                <a:gd name="T71" fmla="*/ 162 h 468"/>
                <a:gd name="T72" fmla="*/ 575 w 903"/>
                <a:gd name="T73" fmla="*/ 162 h 468"/>
                <a:gd name="T74" fmla="*/ 727 w 903"/>
                <a:gd name="T75" fmla="*/ 312 h 468"/>
                <a:gd name="T76" fmla="*/ 727 w 903"/>
                <a:gd name="T77" fmla="*/ 312 h 468"/>
                <a:gd name="T78" fmla="*/ 727 w 903"/>
                <a:gd name="T79" fmla="*/ 312 h 468"/>
                <a:gd name="T80" fmla="*/ 877 w 903"/>
                <a:gd name="T81" fmla="*/ 463 h 468"/>
                <a:gd name="T82" fmla="*/ 879 w 903"/>
                <a:gd name="T83" fmla="*/ 465 h 468"/>
                <a:gd name="T84" fmla="*/ 882 w 903"/>
                <a:gd name="T85" fmla="*/ 466 h 468"/>
                <a:gd name="T86" fmla="*/ 884 w 903"/>
                <a:gd name="T87" fmla="*/ 467 h 468"/>
                <a:gd name="T88" fmla="*/ 888 w 903"/>
                <a:gd name="T89" fmla="*/ 468 h 468"/>
                <a:gd name="T90" fmla="*/ 891 w 903"/>
                <a:gd name="T91" fmla="*/ 467 h 468"/>
                <a:gd name="T92" fmla="*/ 893 w 903"/>
                <a:gd name="T93" fmla="*/ 466 h 468"/>
                <a:gd name="T94" fmla="*/ 896 w 903"/>
                <a:gd name="T95" fmla="*/ 465 h 468"/>
                <a:gd name="T96" fmla="*/ 898 w 903"/>
                <a:gd name="T97" fmla="*/ 463 h 468"/>
                <a:gd name="T98" fmla="*/ 900 w 903"/>
                <a:gd name="T99" fmla="*/ 460 h 468"/>
                <a:gd name="T100" fmla="*/ 901 w 903"/>
                <a:gd name="T101" fmla="*/ 458 h 468"/>
                <a:gd name="T102" fmla="*/ 903 w 903"/>
                <a:gd name="T103" fmla="*/ 455 h 468"/>
                <a:gd name="T104" fmla="*/ 903 w 903"/>
                <a:gd name="T105" fmla="*/ 452 h 468"/>
                <a:gd name="T106" fmla="*/ 903 w 903"/>
                <a:gd name="T107" fmla="*/ 450 h 468"/>
                <a:gd name="T108" fmla="*/ 901 w 903"/>
                <a:gd name="T109" fmla="*/ 447 h 468"/>
                <a:gd name="T110" fmla="*/ 900 w 903"/>
                <a:gd name="T111" fmla="*/ 444 h 468"/>
                <a:gd name="T112" fmla="*/ 898 w 903"/>
                <a:gd name="T113" fmla="*/ 442 h 468"/>
                <a:gd name="T114" fmla="*/ 898 w 903"/>
                <a:gd name="T115" fmla="*/ 441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03" h="468">
                  <a:moveTo>
                    <a:pt x="722" y="167"/>
                  </a:moveTo>
                  <a:lnTo>
                    <a:pt x="722" y="265"/>
                  </a:lnTo>
                  <a:lnTo>
                    <a:pt x="623" y="167"/>
                  </a:lnTo>
                  <a:lnTo>
                    <a:pt x="722" y="167"/>
                  </a:lnTo>
                  <a:close/>
                  <a:moveTo>
                    <a:pt x="898" y="441"/>
                  </a:moveTo>
                  <a:lnTo>
                    <a:pt x="752" y="295"/>
                  </a:lnTo>
                  <a:lnTo>
                    <a:pt x="752" y="136"/>
                  </a:lnTo>
                  <a:lnTo>
                    <a:pt x="593" y="136"/>
                  </a:lnTo>
                  <a:lnTo>
                    <a:pt x="462" y="4"/>
                  </a:lnTo>
                  <a:lnTo>
                    <a:pt x="460" y="3"/>
                  </a:lnTo>
                  <a:lnTo>
                    <a:pt x="456" y="1"/>
                  </a:lnTo>
                  <a:lnTo>
                    <a:pt x="454" y="1"/>
                  </a:lnTo>
                  <a:lnTo>
                    <a:pt x="451" y="0"/>
                  </a:lnTo>
                  <a:lnTo>
                    <a:pt x="448" y="1"/>
                  </a:lnTo>
                  <a:lnTo>
                    <a:pt x="446" y="1"/>
                  </a:lnTo>
                  <a:lnTo>
                    <a:pt x="442" y="3"/>
                  </a:lnTo>
                  <a:lnTo>
                    <a:pt x="440" y="4"/>
                  </a:lnTo>
                  <a:lnTo>
                    <a:pt x="4" y="441"/>
                  </a:lnTo>
                  <a:lnTo>
                    <a:pt x="2" y="444"/>
                  </a:lnTo>
                  <a:lnTo>
                    <a:pt x="1" y="447"/>
                  </a:lnTo>
                  <a:lnTo>
                    <a:pt x="0" y="450"/>
                  </a:lnTo>
                  <a:lnTo>
                    <a:pt x="0" y="452"/>
                  </a:lnTo>
                  <a:lnTo>
                    <a:pt x="0" y="455"/>
                  </a:lnTo>
                  <a:lnTo>
                    <a:pt x="1" y="458"/>
                  </a:lnTo>
                  <a:lnTo>
                    <a:pt x="2" y="460"/>
                  </a:lnTo>
                  <a:lnTo>
                    <a:pt x="4" y="463"/>
                  </a:lnTo>
                  <a:lnTo>
                    <a:pt x="6" y="465"/>
                  </a:lnTo>
                  <a:lnTo>
                    <a:pt x="9" y="466"/>
                  </a:lnTo>
                  <a:lnTo>
                    <a:pt x="11" y="467"/>
                  </a:lnTo>
                  <a:lnTo>
                    <a:pt x="15" y="468"/>
                  </a:lnTo>
                  <a:lnTo>
                    <a:pt x="18" y="467"/>
                  </a:lnTo>
                  <a:lnTo>
                    <a:pt x="20" y="467"/>
                  </a:lnTo>
                  <a:lnTo>
                    <a:pt x="23" y="465"/>
                  </a:lnTo>
                  <a:lnTo>
                    <a:pt x="25" y="463"/>
                  </a:lnTo>
                  <a:lnTo>
                    <a:pt x="451" y="37"/>
                  </a:lnTo>
                  <a:lnTo>
                    <a:pt x="575" y="162"/>
                  </a:lnTo>
                  <a:lnTo>
                    <a:pt x="575" y="162"/>
                  </a:lnTo>
                  <a:lnTo>
                    <a:pt x="727" y="312"/>
                  </a:lnTo>
                  <a:lnTo>
                    <a:pt x="727" y="312"/>
                  </a:lnTo>
                  <a:lnTo>
                    <a:pt x="727" y="312"/>
                  </a:lnTo>
                  <a:lnTo>
                    <a:pt x="877" y="463"/>
                  </a:lnTo>
                  <a:lnTo>
                    <a:pt x="879" y="465"/>
                  </a:lnTo>
                  <a:lnTo>
                    <a:pt x="882" y="466"/>
                  </a:lnTo>
                  <a:lnTo>
                    <a:pt x="884" y="467"/>
                  </a:lnTo>
                  <a:lnTo>
                    <a:pt x="888" y="468"/>
                  </a:lnTo>
                  <a:lnTo>
                    <a:pt x="891" y="467"/>
                  </a:lnTo>
                  <a:lnTo>
                    <a:pt x="893" y="466"/>
                  </a:lnTo>
                  <a:lnTo>
                    <a:pt x="896" y="465"/>
                  </a:lnTo>
                  <a:lnTo>
                    <a:pt x="898" y="463"/>
                  </a:lnTo>
                  <a:lnTo>
                    <a:pt x="900" y="460"/>
                  </a:lnTo>
                  <a:lnTo>
                    <a:pt x="901" y="458"/>
                  </a:lnTo>
                  <a:lnTo>
                    <a:pt x="903" y="455"/>
                  </a:lnTo>
                  <a:lnTo>
                    <a:pt x="903" y="452"/>
                  </a:lnTo>
                  <a:lnTo>
                    <a:pt x="903" y="450"/>
                  </a:lnTo>
                  <a:lnTo>
                    <a:pt x="901" y="447"/>
                  </a:lnTo>
                  <a:lnTo>
                    <a:pt x="900" y="444"/>
                  </a:lnTo>
                  <a:lnTo>
                    <a:pt x="898" y="442"/>
                  </a:lnTo>
                  <a:lnTo>
                    <a:pt x="898" y="441"/>
                  </a:lnTo>
                  <a:close/>
                </a:path>
              </a:pathLst>
            </a:custGeom>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en-US" dirty="0"/>
            </a:p>
          </p:txBody>
        </p:sp>
      </p:grpSp>
      <p:grpSp>
        <p:nvGrpSpPr>
          <p:cNvPr id="31" name="Group 30">
            <a:extLst>
              <a:ext uri="{FF2B5EF4-FFF2-40B4-BE49-F238E27FC236}">
                <a16:creationId xmlns:a16="http://schemas.microsoft.com/office/drawing/2014/main" id="{60222415-C49B-4600-A56B-409B5A2CAB26}"/>
              </a:ext>
            </a:extLst>
          </p:cNvPr>
          <p:cNvGrpSpPr/>
          <p:nvPr/>
        </p:nvGrpSpPr>
        <p:grpSpPr>
          <a:xfrm>
            <a:off x="6716924" y="2049139"/>
            <a:ext cx="595544" cy="496834"/>
            <a:chOff x="10464801" y="817563"/>
            <a:chExt cx="287338" cy="239712"/>
          </a:xfrm>
          <a:solidFill>
            <a:schemeClr val="bg1"/>
          </a:solidFill>
        </p:grpSpPr>
        <p:sp>
          <p:nvSpPr>
            <p:cNvPr id="32" name="Freeform 334">
              <a:extLst>
                <a:ext uri="{FF2B5EF4-FFF2-40B4-BE49-F238E27FC236}">
                  <a16:creationId xmlns:a16="http://schemas.microsoft.com/office/drawing/2014/main" id="{2FDA1E02-21AC-4833-9FF3-6C5F2C99785E}"/>
                </a:ext>
              </a:extLst>
            </p:cNvPr>
            <p:cNvSpPr>
              <a:spLocks noEditPoints="1"/>
            </p:cNvSpPr>
            <p:nvPr/>
          </p:nvSpPr>
          <p:spPr bwMode="auto">
            <a:xfrm>
              <a:off x="10464801" y="817563"/>
              <a:ext cx="287338" cy="239712"/>
            </a:xfrm>
            <a:custGeom>
              <a:avLst/>
              <a:gdLst>
                <a:gd name="T0" fmla="*/ 723 w 904"/>
                <a:gd name="T1" fmla="*/ 602 h 753"/>
                <a:gd name="T2" fmla="*/ 512 w 904"/>
                <a:gd name="T3" fmla="*/ 602 h 753"/>
                <a:gd name="T4" fmla="*/ 512 w 904"/>
                <a:gd name="T5" fmla="*/ 722 h 753"/>
                <a:gd name="T6" fmla="*/ 181 w 904"/>
                <a:gd name="T7" fmla="*/ 542 h 753"/>
                <a:gd name="T8" fmla="*/ 181 w 904"/>
                <a:gd name="T9" fmla="*/ 722 h 753"/>
                <a:gd name="T10" fmla="*/ 391 w 904"/>
                <a:gd name="T11" fmla="*/ 722 h 753"/>
                <a:gd name="T12" fmla="*/ 331 w 904"/>
                <a:gd name="T13" fmla="*/ 524 h 753"/>
                <a:gd name="T14" fmla="*/ 327 w 904"/>
                <a:gd name="T15" fmla="*/ 516 h 753"/>
                <a:gd name="T16" fmla="*/ 319 w 904"/>
                <a:gd name="T17" fmla="*/ 512 h 753"/>
                <a:gd name="T18" fmla="*/ 163 w 904"/>
                <a:gd name="T19" fmla="*/ 512 h 753"/>
                <a:gd name="T20" fmla="*/ 155 w 904"/>
                <a:gd name="T21" fmla="*/ 516 h 753"/>
                <a:gd name="T22" fmla="*/ 151 w 904"/>
                <a:gd name="T23" fmla="*/ 524 h 753"/>
                <a:gd name="T24" fmla="*/ 91 w 904"/>
                <a:gd name="T25" fmla="*/ 722 h 753"/>
                <a:gd name="T26" fmla="*/ 813 w 904"/>
                <a:gd name="T27" fmla="*/ 722 h 753"/>
                <a:gd name="T28" fmla="*/ 753 w 904"/>
                <a:gd name="T29" fmla="*/ 584 h 753"/>
                <a:gd name="T30" fmla="*/ 748 w 904"/>
                <a:gd name="T31" fmla="*/ 577 h 753"/>
                <a:gd name="T32" fmla="*/ 741 w 904"/>
                <a:gd name="T33" fmla="*/ 572 h 753"/>
                <a:gd name="T34" fmla="*/ 494 w 904"/>
                <a:gd name="T35" fmla="*/ 572 h 753"/>
                <a:gd name="T36" fmla="*/ 487 w 904"/>
                <a:gd name="T37" fmla="*/ 577 h 753"/>
                <a:gd name="T38" fmla="*/ 482 w 904"/>
                <a:gd name="T39" fmla="*/ 584 h 753"/>
                <a:gd name="T40" fmla="*/ 421 w 904"/>
                <a:gd name="T41" fmla="*/ 722 h 753"/>
                <a:gd name="T42" fmla="*/ 723 w 904"/>
                <a:gd name="T43" fmla="*/ 121 h 753"/>
                <a:gd name="T44" fmla="*/ 723 w 904"/>
                <a:gd name="T45" fmla="*/ 241 h 753"/>
                <a:gd name="T46" fmla="*/ 843 w 904"/>
                <a:gd name="T47" fmla="*/ 722 h 753"/>
                <a:gd name="T48" fmla="*/ 885 w 904"/>
                <a:gd name="T49" fmla="*/ 376 h 753"/>
                <a:gd name="T50" fmla="*/ 895 w 904"/>
                <a:gd name="T51" fmla="*/ 375 h 753"/>
                <a:gd name="T52" fmla="*/ 903 w 904"/>
                <a:gd name="T53" fmla="*/ 366 h 753"/>
                <a:gd name="T54" fmla="*/ 903 w 904"/>
                <a:gd name="T55" fmla="*/ 358 h 753"/>
                <a:gd name="T56" fmla="*/ 898 w 904"/>
                <a:gd name="T57" fmla="*/ 350 h 753"/>
                <a:gd name="T58" fmla="*/ 813 w 904"/>
                <a:gd name="T59" fmla="*/ 106 h 753"/>
                <a:gd name="T60" fmla="*/ 811 w 904"/>
                <a:gd name="T61" fmla="*/ 97 h 753"/>
                <a:gd name="T62" fmla="*/ 804 w 904"/>
                <a:gd name="T63" fmla="*/ 92 h 753"/>
                <a:gd name="T64" fmla="*/ 708 w 904"/>
                <a:gd name="T65" fmla="*/ 91 h 753"/>
                <a:gd name="T66" fmla="*/ 699 w 904"/>
                <a:gd name="T67" fmla="*/ 93 h 753"/>
                <a:gd name="T68" fmla="*/ 694 w 904"/>
                <a:gd name="T69" fmla="*/ 99 h 753"/>
                <a:gd name="T70" fmla="*/ 693 w 904"/>
                <a:gd name="T71" fmla="*/ 221 h 753"/>
                <a:gd name="T72" fmla="*/ 333 w 904"/>
                <a:gd name="T73" fmla="*/ 0 h 753"/>
                <a:gd name="T74" fmla="*/ 325 w 904"/>
                <a:gd name="T75" fmla="*/ 1 h 753"/>
                <a:gd name="T76" fmla="*/ 318 w 904"/>
                <a:gd name="T77" fmla="*/ 7 h 753"/>
                <a:gd name="T78" fmla="*/ 316 w 904"/>
                <a:gd name="T79" fmla="*/ 15 h 753"/>
                <a:gd name="T80" fmla="*/ 319 w 904"/>
                <a:gd name="T81" fmla="*/ 24 h 753"/>
                <a:gd name="T82" fmla="*/ 391 w 904"/>
                <a:gd name="T83" fmla="*/ 70 h 753"/>
                <a:gd name="T84" fmla="*/ 69 w 904"/>
                <a:gd name="T85" fmla="*/ 394 h 753"/>
                <a:gd name="T86" fmla="*/ 6 w 904"/>
                <a:gd name="T87" fmla="*/ 424 h 753"/>
                <a:gd name="T88" fmla="*/ 1 w 904"/>
                <a:gd name="T89" fmla="*/ 432 h 753"/>
                <a:gd name="T90" fmla="*/ 1 w 904"/>
                <a:gd name="T91" fmla="*/ 440 h 753"/>
                <a:gd name="T92" fmla="*/ 7 w 904"/>
                <a:gd name="T93" fmla="*/ 450 h 753"/>
                <a:gd name="T94" fmla="*/ 19 w 904"/>
                <a:gd name="T95" fmla="*/ 451 h 753"/>
                <a:gd name="T96" fmla="*/ 61 w 904"/>
                <a:gd name="T97" fmla="*/ 722 h 753"/>
                <a:gd name="T98" fmla="*/ 9 w 904"/>
                <a:gd name="T99" fmla="*/ 724 h 753"/>
                <a:gd name="T100" fmla="*/ 3 w 904"/>
                <a:gd name="T101" fmla="*/ 730 h 753"/>
                <a:gd name="T102" fmla="*/ 0 w 904"/>
                <a:gd name="T103" fmla="*/ 738 h 753"/>
                <a:gd name="T104" fmla="*/ 3 w 904"/>
                <a:gd name="T105" fmla="*/ 746 h 753"/>
                <a:gd name="T106" fmla="*/ 9 w 904"/>
                <a:gd name="T107" fmla="*/ 751 h 753"/>
                <a:gd name="T108" fmla="*/ 166 w 904"/>
                <a:gd name="T109" fmla="*/ 753 h 753"/>
                <a:gd name="T110" fmla="*/ 738 w 904"/>
                <a:gd name="T111" fmla="*/ 753 h 753"/>
                <a:gd name="T112" fmla="*/ 894 w 904"/>
                <a:gd name="T113" fmla="*/ 751 h 753"/>
                <a:gd name="T114" fmla="*/ 901 w 904"/>
                <a:gd name="T115" fmla="*/ 746 h 753"/>
                <a:gd name="T116" fmla="*/ 904 w 904"/>
                <a:gd name="T117" fmla="*/ 738 h 753"/>
                <a:gd name="T118" fmla="*/ 901 w 904"/>
                <a:gd name="T119" fmla="*/ 730 h 753"/>
                <a:gd name="T120" fmla="*/ 894 w 904"/>
                <a:gd name="T121" fmla="*/ 724 h 7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04" h="753">
                  <a:moveTo>
                    <a:pt x="632" y="722"/>
                  </a:moveTo>
                  <a:lnTo>
                    <a:pt x="632" y="602"/>
                  </a:lnTo>
                  <a:lnTo>
                    <a:pt x="723" y="602"/>
                  </a:lnTo>
                  <a:lnTo>
                    <a:pt x="723" y="722"/>
                  </a:lnTo>
                  <a:lnTo>
                    <a:pt x="632" y="722"/>
                  </a:lnTo>
                  <a:close/>
                  <a:moveTo>
                    <a:pt x="512" y="602"/>
                  </a:moveTo>
                  <a:lnTo>
                    <a:pt x="602" y="602"/>
                  </a:lnTo>
                  <a:lnTo>
                    <a:pt x="602" y="722"/>
                  </a:lnTo>
                  <a:lnTo>
                    <a:pt x="512" y="722"/>
                  </a:lnTo>
                  <a:lnTo>
                    <a:pt x="512" y="602"/>
                  </a:lnTo>
                  <a:close/>
                  <a:moveTo>
                    <a:pt x="181" y="722"/>
                  </a:moveTo>
                  <a:lnTo>
                    <a:pt x="181" y="542"/>
                  </a:lnTo>
                  <a:lnTo>
                    <a:pt x="301" y="542"/>
                  </a:lnTo>
                  <a:lnTo>
                    <a:pt x="301" y="722"/>
                  </a:lnTo>
                  <a:lnTo>
                    <a:pt x="181" y="722"/>
                  </a:lnTo>
                  <a:close/>
                  <a:moveTo>
                    <a:pt x="91" y="417"/>
                  </a:moveTo>
                  <a:lnTo>
                    <a:pt x="391" y="273"/>
                  </a:lnTo>
                  <a:lnTo>
                    <a:pt x="391" y="722"/>
                  </a:lnTo>
                  <a:lnTo>
                    <a:pt x="331" y="722"/>
                  </a:lnTo>
                  <a:lnTo>
                    <a:pt x="331" y="527"/>
                  </a:lnTo>
                  <a:lnTo>
                    <a:pt x="331" y="524"/>
                  </a:lnTo>
                  <a:lnTo>
                    <a:pt x="330" y="521"/>
                  </a:lnTo>
                  <a:lnTo>
                    <a:pt x="329" y="519"/>
                  </a:lnTo>
                  <a:lnTo>
                    <a:pt x="327" y="516"/>
                  </a:lnTo>
                  <a:lnTo>
                    <a:pt x="325" y="514"/>
                  </a:lnTo>
                  <a:lnTo>
                    <a:pt x="323" y="513"/>
                  </a:lnTo>
                  <a:lnTo>
                    <a:pt x="319" y="512"/>
                  </a:lnTo>
                  <a:lnTo>
                    <a:pt x="316" y="512"/>
                  </a:lnTo>
                  <a:lnTo>
                    <a:pt x="166" y="512"/>
                  </a:lnTo>
                  <a:lnTo>
                    <a:pt x="163" y="512"/>
                  </a:lnTo>
                  <a:lnTo>
                    <a:pt x="160" y="513"/>
                  </a:lnTo>
                  <a:lnTo>
                    <a:pt x="157" y="514"/>
                  </a:lnTo>
                  <a:lnTo>
                    <a:pt x="155" y="516"/>
                  </a:lnTo>
                  <a:lnTo>
                    <a:pt x="153" y="519"/>
                  </a:lnTo>
                  <a:lnTo>
                    <a:pt x="152" y="521"/>
                  </a:lnTo>
                  <a:lnTo>
                    <a:pt x="151" y="524"/>
                  </a:lnTo>
                  <a:lnTo>
                    <a:pt x="151" y="527"/>
                  </a:lnTo>
                  <a:lnTo>
                    <a:pt x="151" y="722"/>
                  </a:lnTo>
                  <a:lnTo>
                    <a:pt x="91" y="722"/>
                  </a:lnTo>
                  <a:lnTo>
                    <a:pt x="91" y="417"/>
                  </a:lnTo>
                  <a:close/>
                  <a:moveTo>
                    <a:pt x="813" y="332"/>
                  </a:moveTo>
                  <a:lnTo>
                    <a:pt x="813" y="722"/>
                  </a:lnTo>
                  <a:lnTo>
                    <a:pt x="753" y="722"/>
                  </a:lnTo>
                  <a:lnTo>
                    <a:pt x="753" y="587"/>
                  </a:lnTo>
                  <a:lnTo>
                    <a:pt x="753" y="584"/>
                  </a:lnTo>
                  <a:lnTo>
                    <a:pt x="752" y="582"/>
                  </a:lnTo>
                  <a:lnTo>
                    <a:pt x="750" y="579"/>
                  </a:lnTo>
                  <a:lnTo>
                    <a:pt x="748" y="577"/>
                  </a:lnTo>
                  <a:lnTo>
                    <a:pt x="746" y="574"/>
                  </a:lnTo>
                  <a:lnTo>
                    <a:pt x="744" y="573"/>
                  </a:lnTo>
                  <a:lnTo>
                    <a:pt x="741" y="572"/>
                  </a:lnTo>
                  <a:lnTo>
                    <a:pt x="738" y="572"/>
                  </a:lnTo>
                  <a:lnTo>
                    <a:pt x="497" y="572"/>
                  </a:lnTo>
                  <a:lnTo>
                    <a:pt x="494" y="572"/>
                  </a:lnTo>
                  <a:lnTo>
                    <a:pt x="491" y="573"/>
                  </a:lnTo>
                  <a:lnTo>
                    <a:pt x="489" y="574"/>
                  </a:lnTo>
                  <a:lnTo>
                    <a:pt x="487" y="577"/>
                  </a:lnTo>
                  <a:lnTo>
                    <a:pt x="484" y="579"/>
                  </a:lnTo>
                  <a:lnTo>
                    <a:pt x="483" y="582"/>
                  </a:lnTo>
                  <a:lnTo>
                    <a:pt x="482" y="584"/>
                  </a:lnTo>
                  <a:lnTo>
                    <a:pt x="482" y="587"/>
                  </a:lnTo>
                  <a:lnTo>
                    <a:pt x="482" y="722"/>
                  </a:lnTo>
                  <a:lnTo>
                    <a:pt x="421" y="722"/>
                  </a:lnTo>
                  <a:lnTo>
                    <a:pt x="421" y="89"/>
                  </a:lnTo>
                  <a:lnTo>
                    <a:pt x="813" y="332"/>
                  </a:lnTo>
                  <a:close/>
                  <a:moveTo>
                    <a:pt x="723" y="121"/>
                  </a:moveTo>
                  <a:lnTo>
                    <a:pt x="783" y="121"/>
                  </a:lnTo>
                  <a:lnTo>
                    <a:pt x="783" y="278"/>
                  </a:lnTo>
                  <a:lnTo>
                    <a:pt x="723" y="241"/>
                  </a:lnTo>
                  <a:lnTo>
                    <a:pt x="723" y="121"/>
                  </a:lnTo>
                  <a:close/>
                  <a:moveTo>
                    <a:pt x="889" y="722"/>
                  </a:moveTo>
                  <a:lnTo>
                    <a:pt x="843" y="722"/>
                  </a:lnTo>
                  <a:lnTo>
                    <a:pt x="843" y="351"/>
                  </a:lnTo>
                  <a:lnTo>
                    <a:pt x="880" y="374"/>
                  </a:lnTo>
                  <a:lnTo>
                    <a:pt x="885" y="376"/>
                  </a:lnTo>
                  <a:lnTo>
                    <a:pt x="889" y="377"/>
                  </a:lnTo>
                  <a:lnTo>
                    <a:pt x="892" y="376"/>
                  </a:lnTo>
                  <a:lnTo>
                    <a:pt x="895" y="375"/>
                  </a:lnTo>
                  <a:lnTo>
                    <a:pt x="898" y="373"/>
                  </a:lnTo>
                  <a:lnTo>
                    <a:pt x="901" y="369"/>
                  </a:lnTo>
                  <a:lnTo>
                    <a:pt x="903" y="366"/>
                  </a:lnTo>
                  <a:lnTo>
                    <a:pt x="903" y="364"/>
                  </a:lnTo>
                  <a:lnTo>
                    <a:pt x="904" y="361"/>
                  </a:lnTo>
                  <a:lnTo>
                    <a:pt x="903" y="358"/>
                  </a:lnTo>
                  <a:lnTo>
                    <a:pt x="902" y="356"/>
                  </a:lnTo>
                  <a:lnTo>
                    <a:pt x="901" y="352"/>
                  </a:lnTo>
                  <a:lnTo>
                    <a:pt x="898" y="350"/>
                  </a:lnTo>
                  <a:lnTo>
                    <a:pt x="896" y="349"/>
                  </a:lnTo>
                  <a:lnTo>
                    <a:pt x="813" y="297"/>
                  </a:lnTo>
                  <a:lnTo>
                    <a:pt x="813" y="106"/>
                  </a:lnTo>
                  <a:lnTo>
                    <a:pt x="813" y="102"/>
                  </a:lnTo>
                  <a:lnTo>
                    <a:pt x="812" y="99"/>
                  </a:lnTo>
                  <a:lnTo>
                    <a:pt x="811" y="97"/>
                  </a:lnTo>
                  <a:lnTo>
                    <a:pt x="808" y="95"/>
                  </a:lnTo>
                  <a:lnTo>
                    <a:pt x="806" y="93"/>
                  </a:lnTo>
                  <a:lnTo>
                    <a:pt x="804" y="92"/>
                  </a:lnTo>
                  <a:lnTo>
                    <a:pt x="801" y="91"/>
                  </a:lnTo>
                  <a:lnTo>
                    <a:pt x="798" y="91"/>
                  </a:lnTo>
                  <a:lnTo>
                    <a:pt x="708" y="91"/>
                  </a:lnTo>
                  <a:lnTo>
                    <a:pt x="704" y="91"/>
                  </a:lnTo>
                  <a:lnTo>
                    <a:pt x="702" y="92"/>
                  </a:lnTo>
                  <a:lnTo>
                    <a:pt x="699" y="93"/>
                  </a:lnTo>
                  <a:lnTo>
                    <a:pt x="697" y="95"/>
                  </a:lnTo>
                  <a:lnTo>
                    <a:pt x="695" y="97"/>
                  </a:lnTo>
                  <a:lnTo>
                    <a:pt x="694" y="99"/>
                  </a:lnTo>
                  <a:lnTo>
                    <a:pt x="693" y="102"/>
                  </a:lnTo>
                  <a:lnTo>
                    <a:pt x="693" y="106"/>
                  </a:lnTo>
                  <a:lnTo>
                    <a:pt x="693" y="221"/>
                  </a:lnTo>
                  <a:lnTo>
                    <a:pt x="340" y="3"/>
                  </a:lnTo>
                  <a:lnTo>
                    <a:pt x="336" y="0"/>
                  </a:lnTo>
                  <a:lnTo>
                    <a:pt x="333" y="0"/>
                  </a:lnTo>
                  <a:lnTo>
                    <a:pt x="331" y="0"/>
                  </a:lnTo>
                  <a:lnTo>
                    <a:pt x="328" y="0"/>
                  </a:lnTo>
                  <a:lnTo>
                    <a:pt x="325" y="1"/>
                  </a:lnTo>
                  <a:lnTo>
                    <a:pt x="323" y="3"/>
                  </a:lnTo>
                  <a:lnTo>
                    <a:pt x="320" y="5"/>
                  </a:lnTo>
                  <a:lnTo>
                    <a:pt x="318" y="7"/>
                  </a:lnTo>
                  <a:lnTo>
                    <a:pt x="317" y="10"/>
                  </a:lnTo>
                  <a:lnTo>
                    <a:pt x="316" y="12"/>
                  </a:lnTo>
                  <a:lnTo>
                    <a:pt x="316" y="15"/>
                  </a:lnTo>
                  <a:lnTo>
                    <a:pt x="317" y="19"/>
                  </a:lnTo>
                  <a:lnTo>
                    <a:pt x="317" y="21"/>
                  </a:lnTo>
                  <a:lnTo>
                    <a:pt x="319" y="24"/>
                  </a:lnTo>
                  <a:lnTo>
                    <a:pt x="321" y="26"/>
                  </a:lnTo>
                  <a:lnTo>
                    <a:pt x="324" y="28"/>
                  </a:lnTo>
                  <a:lnTo>
                    <a:pt x="391" y="70"/>
                  </a:lnTo>
                  <a:lnTo>
                    <a:pt x="391" y="239"/>
                  </a:lnTo>
                  <a:lnTo>
                    <a:pt x="72" y="393"/>
                  </a:lnTo>
                  <a:lnTo>
                    <a:pt x="69" y="394"/>
                  </a:lnTo>
                  <a:lnTo>
                    <a:pt x="67" y="395"/>
                  </a:lnTo>
                  <a:lnTo>
                    <a:pt x="8" y="423"/>
                  </a:lnTo>
                  <a:lnTo>
                    <a:pt x="6" y="424"/>
                  </a:lnTo>
                  <a:lnTo>
                    <a:pt x="4" y="426"/>
                  </a:lnTo>
                  <a:lnTo>
                    <a:pt x="2" y="429"/>
                  </a:lnTo>
                  <a:lnTo>
                    <a:pt x="1" y="432"/>
                  </a:lnTo>
                  <a:lnTo>
                    <a:pt x="1" y="435"/>
                  </a:lnTo>
                  <a:lnTo>
                    <a:pt x="1" y="437"/>
                  </a:lnTo>
                  <a:lnTo>
                    <a:pt x="1" y="440"/>
                  </a:lnTo>
                  <a:lnTo>
                    <a:pt x="2" y="444"/>
                  </a:lnTo>
                  <a:lnTo>
                    <a:pt x="4" y="447"/>
                  </a:lnTo>
                  <a:lnTo>
                    <a:pt x="7" y="450"/>
                  </a:lnTo>
                  <a:lnTo>
                    <a:pt x="12" y="451"/>
                  </a:lnTo>
                  <a:lnTo>
                    <a:pt x="16" y="452"/>
                  </a:lnTo>
                  <a:lnTo>
                    <a:pt x="19" y="451"/>
                  </a:lnTo>
                  <a:lnTo>
                    <a:pt x="22" y="450"/>
                  </a:lnTo>
                  <a:lnTo>
                    <a:pt x="61" y="432"/>
                  </a:lnTo>
                  <a:lnTo>
                    <a:pt x="61" y="722"/>
                  </a:lnTo>
                  <a:lnTo>
                    <a:pt x="16" y="722"/>
                  </a:lnTo>
                  <a:lnTo>
                    <a:pt x="13" y="724"/>
                  </a:lnTo>
                  <a:lnTo>
                    <a:pt x="9" y="724"/>
                  </a:lnTo>
                  <a:lnTo>
                    <a:pt x="7" y="726"/>
                  </a:lnTo>
                  <a:lnTo>
                    <a:pt x="5" y="727"/>
                  </a:lnTo>
                  <a:lnTo>
                    <a:pt x="3" y="730"/>
                  </a:lnTo>
                  <a:lnTo>
                    <a:pt x="2" y="732"/>
                  </a:lnTo>
                  <a:lnTo>
                    <a:pt x="1" y="735"/>
                  </a:lnTo>
                  <a:lnTo>
                    <a:pt x="0" y="738"/>
                  </a:lnTo>
                  <a:lnTo>
                    <a:pt x="1" y="741"/>
                  </a:lnTo>
                  <a:lnTo>
                    <a:pt x="2" y="744"/>
                  </a:lnTo>
                  <a:lnTo>
                    <a:pt x="3" y="746"/>
                  </a:lnTo>
                  <a:lnTo>
                    <a:pt x="5" y="748"/>
                  </a:lnTo>
                  <a:lnTo>
                    <a:pt x="7" y="750"/>
                  </a:lnTo>
                  <a:lnTo>
                    <a:pt x="9" y="751"/>
                  </a:lnTo>
                  <a:lnTo>
                    <a:pt x="13" y="753"/>
                  </a:lnTo>
                  <a:lnTo>
                    <a:pt x="16" y="753"/>
                  </a:lnTo>
                  <a:lnTo>
                    <a:pt x="166" y="753"/>
                  </a:lnTo>
                  <a:lnTo>
                    <a:pt x="316" y="753"/>
                  </a:lnTo>
                  <a:lnTo>
                    <a:pt x="497" y="753"/>
                  </a:lnTo>
                  <a:lnTo>
                    <a:pt x="738" y="753"/>
                  </a:lnTo>
                  <a:lnTo>
                    <a:pt x="889" y="753"/>
                  </a:lnTo>
                  <a:lnTo>
                    <a:pt x="891" y="753"/>
                  </a:lnTo>
                  <a:lnTo>
                    <a:pt x="894" y="751"/>
                  </a:lnTo>
                  <a:lnTo>
                    <a:pt x="896" y="750"/>
                  </a:lnTo>
                  <a:lnTo>
                    <a:pt x="898" y="748"/>
                  </a:lnTo>
                  <a:lnTo>
                    <a:pt x="901" y="746"/>
                  </a:lnTo>
                  <a:lnTo>
                    <a:pt x="902" y="744"/>
                  </a:lnTo>
                  <a:lnTo>
                    <a:pt x="903" y="741"/>
                  </a:lnTo>
                  <a:lnTo>
                    <a:pt x="904" y="738"/>
                  </a:lnTo>
                  <a:lnTo>
                    <a:pt x="903" y="735"/>
                  </a:lnTo>
                  <a:lnTo>
                    <a:pt x="902" y="732"/>
                  </a:lnTo>
                  <a:lnTo>
                    <a:pt x="901" y="730"/>
                  </a:lnTo>
                  <a:lnTo>
                    <a:pt x="898" y="727"/>
                  </a:lnTo>
                  <a:lnTo>
                    <a:pt x="896" y="726"/>
                  </a:lnTo>
                  <a:lnTo>
                    <a:pt x="894" y="724"/>
                  </a:lnTo>
                  <a:lnTo>
                    <a:pt x="891" y="724"/>
                  </a:lnTo>
                  <a:lnTo>
                    <a:pt x="889" y="722"/>
                  </a:lnTo>
                  <a:close/>
                </a:path>
              </a:pathLst>
            </a:custGeom>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en-US" dirty="0"/>
            </a:p>
          </p:txBody>
        </p:sp>
        <p:sp>
          <p:nvSpPr>
            <p:cNvPr id="33" name="Freeform 335">
              <a:extLst>
                <a:ext uri="{FF2B5EF4-FFF2-40B4-BE49-F238E27FC236}">
                  <a16:creationId xmlns:a16="http://schemas.microsoft.com/office/drawing/2014/main" id="{B3677F10-EC60-434F-914C-58BDBD756B11}"/>
                </a:ext>
              </a:extLst>
            </p:cNvPr>
            <p:cNvSpPr>
              <a:spLocks/>
            </p:cNvSpPr>
            <p:nvPr/>
          </p:nvSpPr>
          <p:spPr bwMode="auto">
            <a:xfrm>
              <a:off x="10512426" y="962025"/>
              <a:ext cx="57150" cy="9525"/>
            </a:xfrm>
            <a:custGeom>
              <a:avLst/>
              <a:gdLst>
                <a:gd name="T0" fmla="*/ 15 w 180"/>
                <a:gd name="T1" fmla="*/ 30 h 30"/>
                <a:gd name="T2" fmla="*/ 165 w 180"/>
                <a:gd name="T3" fmla="*/ 30 h 30"/>
                <a:gd name="T4" fmla="*/ 168 w 180"/>
                <a:gd name="T5" fmla="*/ 29 h 30"/>
                <a:gd name="T6" fmla="*/ 172 w 180"/>
                <a:gd name="T7" fmla="*/ 29 h 30"/>
                <a:gd name="T8" fmla="*/ 174 w 180"/>
                <a:gd name="T9" fmla="*/ 27 h 30"/>
                <a:gd name="T10" fmla="*/ 176 w 180"/>
                <a:gd name="T11" fmla="*/ 26 h 30"/>
                <a:gd name="T12" fmla="*/ 178 w 180"/>
                <a:gd name="T13" fmla="*/ 24 h 30"/>
                <a:gd name="T14" fmla="*/ 179 w 180"/>
                <a:gd name="T15" fmla="*/ 20 h 30"/>
                <a:gd name="T16" fmla="*/ 180 w 180"/>
                <a:gd name="T17" fmla="*/ 18 h 30"/>
                <a:gd name="T18" fmla="*/ 180 w 180"/>
                <a:gd name="T19" fmla="*/ 15 h 30"/>
                <a:gd name="T20" fmla="*/ 180 w 180"/>
                <a:gd name="T21" fmla="*/ 12 h 30"/>
                <a:gd name="T22" fmla="*/ 179 w 180"/>
                <a:gd name="T23" fmla="*/ 9 h 30"/>
                <a:gd name="T24" fmla="*/ 178 w 180"/>
                <a:gd name="T25" fmla="*/ 7 h 30"/>
                <a:gd name="T26" fmla="*/ 176 w 180"/>
                <a:gd name="T27" fmla="*/ 4 h 30"/>
                <a:gd name="T28" fmla="*/ 174 w 180"/>
                <a:gd name="T29" fmla="*/ 2 h 30"/>
                <a:gd name="T30" fmla="*/ 172 w 180"/>
                <a:gd name="T31" fmla="*/ 1 h 30"/>
                <a:gd name="T32" fmla="*/ 168 w 180"/>
                <a:gd name="T33" fmla="*/ 0 h 30"/>
                <a:gd name="T34" fmla="*/ 165 w 180"/>
                <a:gd name="T35" fmla="*/ 0 h 30"/>
                <a:gd name="T36" fmla="*/ 15 w 180"/>
                <a:gd name="T37" fmla="*/ 0 h 30"/>
                <a:gd name="T38" fmla="*/ 12 w 180"/>
                <a:gd name="T39" fmla="*/ 0 h 30"/>
                <a:gd name="T40" fmla="*/ 9 w 180"/>
                <a:gd name="T41" fmla="*/ 1 h 30"/>
                <a:gd name="T42" fmla="*/ 6 w 180"/>
                <a:gd name="T43" fmla="*/ 2 h 30"/>
                <a:gd name="T44" fmla="*/ 4 w 180"/>
                <a:gd name="T45" fmla="*/ 4 h 30"/>
                <a:gd name="T46" fmla="*/ 2 w 180"/>
                <a:gd name="T47" fmla="*/ 7 h 30"/>
                <a:gd name="T48" fmla="*/ 1 w 180"/>
                <a:gd name="T49" fmla="*/ 9 h 30"/>
                <a:gd name="T50" fmla="*/ 0 w 180"/>
                <a:gd name="T51" fmla="*/ 12 h 30"/>
                <a:gd name="T52" fmla="*/ 0 w 180"/>
                <a:gd name="T53" fmla="*/ 15 h 30"/>
                <a:gd name="T54" fmla="*/ 0 w 180"/>
                <a:gd name="T55" fmla="*/ 18 h 30"/>
                <a:gd name="T56" fmla="*/ 1 w 180"/>
                <a:gd name="T57" fmla="*/ 20 h 30"/>
                <a:gd name="T58" fmla="*/ 2 w 180"/>
                <a:gd name="T59" fmla="*/ 24 h 30"/>
                <a:gd name="T60" fmla="*/ 4 w 180"/>
                <a:gd name="T61" fmla="*/ 26 h 30"/>
                <a:gd name="T62" fmla="*/ 6 w 180"/>
                <a:gd name="T63" fmla="*/ 27 h 30"/>
                <a:gd name="T64" fmla="*/ 9 w 180"/>
                <a:gd name="T65" fmla="*/ 29 h 30"/>
                <a:gd name="T66" fmla="*/ 12 w 180"/>
                <a:gd name="T67" fmla="*/ 29 h 30"/>
                <a:gd name="T68" fmla="*/ 15 w 180"/>
                <a:gd name="T69" fmla="*/ 30 h 30"/>
                <a:gd name="T70" fmla="*/ 15 w 180"/>
                <a:gd name="T71"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0" h="30">
                  <a:moveTo>
                    <a:pt x="15" y="30"/>
                  </a:moveTo>
                  <a:lnTo>
                    <a:pt x="165" y="30"/>
                  </a:lnTo>
                  <a:lnTo>
                    <a:pt x="168" y="29"/>
                  </a:lnTo>
                  <a:lnTo>
                    <a:pt x="172" y="29"/>
                  </a:lnTo>
                  <a:lnTo>
                    <a:pt x="174" y="27"/>
                  </a:lnTo>
                  <a:lnTo>
                    <a:pt x="176" y="26"/>
                  </a:lnTo>
                  <a:lnTo>
                    <a:pt x="178" y="24"/>
                  </a:lnTo>
                  <a:lnTo>
                    <a:pt x="179" y="20"/>
                  </a:lnTo>
                  <a:lnTo>
                    <a:pt x="180" y="18"/>
                  </a:lnTo>
                  <a:lnTo>
                    <a:pt x="180" y="15"/>
                  </a:lnTo>
                  <a:lnTo>
                    <a:pt x="180" y="12"/>
                  </a:lnTo>
                  <a:lnTo>
                    <a:pt x="179" y="9"/>
                  </a:lnTo>
                  <a:lnTo>
                    <a:pt x="178" y="7"/>
                  </a:lnTo>
                  <a:lnTo>
                    <a:pt x="176" y="4"/>
                  </a:lnTo>
                  <a:lnTo>
                    <a:pt x="174" y="2"/>
                  </a:lnTo>
                  <a:lnTo>
                    <a:pt x="172" y="1"/>
                  </a:lnTo>
                  <a:lnTo>
                    <a:pt x="168" y="0"/>
                  </a:lnTo>
                  <a:lnTo>
                    <a:pt x="165" y="0"/>
                  </a:lnTo>
                  <a:lnTo>
                    <a:pt x="15" y="0"/>
                  </a:lnTo>
                  <a:lnTo>
                    <a:pt x="12" y="0"/>
                  </a:lnTo>
                  <a:lnTo>
                    <a:pt x="9" y="1"/>
                  </a:lnTo>
                  <a:lnTo>
                    <a:pt x="6" y="2"/>
                  </a:lnTo>
                  <a:lnTo>
                    <a:pt x="4" y="4"/>
                  </a:lnTo>
                  <a:lnTo>
                    <a:pt x="2" y="7"/>
                  </a:lnTo>
                  <a:lnTo>
                    <a:pt x="1" y="9"/>
                  </a:lnTo>
                  <a:lnTo>
                    <a:pt x="0" y="12"/>
                  </a:lnTo>
                  <a:lnTo>
                    <a:pt x="0" y="15"/>
                  </a:lnTo>
                  <a:lnTo>
                    <a:pt x="0" y="18"/>
                  </a:lnTo>
                  <a:lnTo>
                    <a:pt x="1" y="20"/>
                  </a:lnTo>
                  <a:lnTo>
                    <a:pt x="2" y="24"/>
                  </a:lnTo>
                  <a:lnTo>
                    <a:pt x="4" y="26"/>
                  </a:lnTo>
                  <a:lnTo>
                    <a:pt x="6" y="27"/>
                  </a:lnTo>
                  <a:lnTo>
                    <a:pt x="9" y="29"/>
                  </a:lnTo>
                  <a:lnTo>
                    <a:pt x="12" y="29"/>
                  </a:lnTo>
                  <a:lnTo>
                    <a:pt x="15" y="30"/>
                  </a:lnTo>
                  <a:lnTo>
                    <a:pt x="15" y="30"/>
                  </a:lnTo>
                  <a:close/>
                </a:path>
              </a:pathLst>
            </a:custGeom>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en-US" dirty="0"/>
            </a:p>
          </p:txBody>
        </p:sp>
        <p:sp>
          <p:nvSpPr>
            <p:cNvPr id="34" name="Freeform 336">
              <a:extLst>
                <a:ext uri="{FF2B5EF4-FFF2-40B4-BE49-F238E27FC236}">
                  <a16:creationId xmlns:a16="http://schemas.microsoft.com/office/drawing/2014/main" id="{E55BDE72-EEC4-4DFA-8627-739EB801543F}"/>
                </a:ext>
              </a:extLst>
            </p:cNvPr>
            <p:cNvSpPr>
              <a:spLocks noEditPoints="1"/>
            </p:cNvSpPr>
            <p:nvPr/>
          </p:nvSpPr>
          <p:spPr bwMode="auto">
            <a:xfrm>
              <a:off x="10607676" y="893763"/>
              <a:ext cx="47625" cy="49212"/>
            </a:xfrm>
            <a:custGeom>
              <a:avLst/>
              <a:gdLst>
                <a:gd name="T0" fmla="*/ 84 w 150"/>
                <a:gd name="T1" fmla="*/ 31 h 151"/>
                <a:gd name="T2" fmla="*/ 100 w 150"/>
                <a:gd name="T3" fmla="*/ 37 h 151"/>
                <a:gd name="T4" fmla="*/ 113 w 150"/>
                <a:gd name="T5" fmla="*/ 50 h 151"/>
                <a:gd name="T6" fmla="*/ 119 w 150"/>
                <a:gd name="T7" fmla="*/ 66 h 151"/>
                <a:gd name="T8" fmla="*/ 119 w 150"/>
                <a:gd name="T9" fmla="*/ 84 h 151"/>
                <a:gd name="T10" fmla="*/ 113 w 150"/>
                <a:gd name="T11" fmla="*/ 101 h 151"/>
                <a:gd name="T12" fmla="*/ 100 w 150"/>
                <a:gd name="T13" fmla="*/ 112 h 151"/>
                <a:gd name="T14" fmla="*/ 84 w 150"/>
                <a:gd name="T15" fmla="*/ 120 h 151"/>
                <a:gd name="T16" fmla="*/ 66 w 150"/>
                <a:gd name="T17" fmla="*/ 120 h 151"/>
                <a:gd name="T18" fmla="*/ 50 w 150"/>
                <a:gd name="T19" fmla="*/ 112 h 151"/>
                <a:gd name="T20" fmla="*/ 38 w 150"/>
                <a:gd name="T21" fmla="*/ 101 h 151"/>
                <a:gd name="T22" fmla="*/ 30 w 150"/>
                <a:gd name="T23" fmla="*/ 84 h 151"/>
                <a:gd name="T24" fmla="*/ 30 w 150"/>
                <a:gd name="T25" fmla="*/ 66 h 151"/>
                <a:gd name="T26" fmla="*/ 38 w 150"/>
                <a:gd name="T27" fmla="*/ 50 h 151"/>
                <a:gd name="T28" fmla="*/ 50 w 150"/>
                <a:gd name="T29" fmla="*/ 37 h 151"/>
                <a:gd name="T30" fmla="*/ 66 w 150"/>
                <a:gd name="T31" fmla="*/ 31 h 151"/>
                <a:gd name="T32" fmla="*/ 75 w 150"/>
                <a:gd name="T33" fmla="*/ 150 h 151"/>
                <a:gd name="T34" fmla="*/ 90 w 150"/>
                <a:gd name="T35" fmla="*/ 149 h 151"/>
                <a:gd name="T36" fmla="*/ 104 w 150"/>
                <a:gd name="T37" fmla="*/ 145 h 151"/>
                <a:gd name="T38" fmla="*/ 117 w 150"/>
                <a:gd name="T39" fmla="*/ 137 h 151"/>
                <a:gd name="T40" fmla="*/ 128 w 150"/>
                <a:gd name="T41" fmla="*/ 128 h 151"/>
                <a:gd name="T42" fmla="*/ 138 w 150"/>
                <a:gd name="T43" fmla="*/ 118 h 151"/>
                <a:gd name="T44" fmla="*/ 144 w 150"/>
                <a:gd name="T45" fmla="*/ 105 h 151"/>
                <a:gd name="T46" fmla="*/ 148 w 150"/>
                <a:gd name="T47" fmla="*/ 90 h 151"/>
                <a:gd name="T48" fmla="*/ 150 w 150"/>
                <a:gd name="T49" fmla="*/ 75 h 151"/>
                <a:gd name="T50" fmla="*/ 148 w 150"/>
                <a:gd name="T51" fmla="*/ 60 h 151"/>
                <a:gd name="T52" fmla="*/ 144 w 150"/>
                <a:gd name="T53" fmla="*/ 46 h 151"/>
                <a:gd name="T54" fmla="*/ 138 w 150"/>
                <a:gd name="T55" fmla="*/ 33 h 151"/>
                <a:gd name="T56" fmla="*/ 128 w 150"/>
                <a:gd name="T57" fmla="*/ 22 h 151"/>
                <a:gd name="T58" fmla="*/ 117 w 150"/>
                <a:gd name="T59" fmla="*/ 13 h 151"/>
                <a:gd name="T60" fmla="*/ 104 w 150"/>
                <a:gd name="T61" fmla="*/ 6 h 151"/>
                <a:gd name="T62" fmla="*/ 90 w 150"/>
                <a:gd name="T63" fmla="*/ 2 h 151"/>
                <a:gd name="T64" fmla="*/ 75 w 150"/>
                <a:gd name="T65" fmla="*/ 0 h 151"/>
                <a:gd name="T66" fmla="*/ 60 w 150"/>
                <a:gd name="T67" fmla="*/ 2 h 151"/>
                <a:gd name="T68" fmla="*/ 45 w 150"/>
                <a:gd name="T69" fmla="*/ 6 h 151"/>
                <a:gd name="T70" fmla="*/ 32 w 150"/>
                <a:gd name="T71" fmla="*/ 13 h 151"/>
                <a:gd name="T72" fmla="*/ 22 w 150"/>
                <a:gd name="T73" fmla="*/ 22 h 151"/>
                <a:gd name="T74" fmla="*/ 13 w 150"/>
                <a:gd name="T75" fmla="*/ 33 h 151"/>
                <a:gd name="T76" fmla="*/ 6 w 150"/>
                <a:gd name="T77" fmla="*/ 46 h 151"/>
                <a:gd name="T78" fmla="*/ 1 w 150"/>
                <a:gd name="T79" fmla="*/ 60 h 151"/>
                <a:gd name="T80" fmla="*/ 0 w 150"/>
                <a:gd name="T81" fmla="*/ 75 h 151"/>
                <a:gd name="T82" fmla="*/ 1 w 150"/>
                <a:gd name="T83" fmla="*/ 90 h 151"/>
                <a:gd name="T84" fmla="*/ 6 w 150"/>
                <a:gd name="T85" fmla="*/ 105 h 151"/>
                <a:gd name="T86" fmla="*/ 13 w 150"/>
                <a:gd name="T87" fmla="*/ 117 h 151"/>
                <a:gd name="T88" fmla="*/ 22 w 150"/>
                <a:gd name="T89" fmla="*/ 128 h 151"/>
                <a:gd name="T90" fmla="*/ 32 w 150"/>
                <a:gd name="T91" fmla="*/ 137 h 151"/>
                <a:gd name="T92" fmla="*/ 45 w 150"/>
                <a:gd name="T93" fmla="*/ 145 h 151"/>
                <a:gd name="T94" fmla="*/ 60 w 150"/>
                <a:gd name="T95" fmla="*/ 149 h 151"/>
                <a:gd name="T96" fmla="*/ 75 w 150"/>
                <a:gd name="T9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0" h="151">
                  <a:moveTo>
                    <a:pt x="75" y="30"/>
                  </a:moveTo>
                  <a:lnTo>
                    <a:pt x="84" y="31"/>
                  </a:lnTo>
                  <a:lnTo>
                    <a:pt x="93" y="34"/>
                  </a:lnTo>
                  <a:lnTo>
                    <a:pt x="100" y="37"/>
                  </a:lnTo>
                  <a:lnTo>
                    <a:pt x="106" y="44"/>
                  </a:lnTo>
                  <a:lnTo>
                    <a:pt x="113" y="50"/>
                  </a:lnTo>
                  <a:lnTo>
                    <a:pt x="116" y="58"/>
                  </a:lnTo>
                  <a:lnTo>
                    <a:pt x="119" y="66"/>
                  </a:lnTo>
                  <a:lnTo>
                    <a:pt x="120" y="75"/>
                  </a:lnTo>
                  <a:lnTo>
                    <a:pt x="119" y="84"/>
                  </a:lnTo>
                  <a:lnTo>
                    <a:pt x="116" y="93"/>
                  </a:lnTo>
                  <a:lnTo>
                    <a:pt x="113" y="101"/>
                  </a:lnTo>
                  <a:lnTo>
                    <a:pt x="106" y="107"/>
                  </a:lnTo>
                  <a:lnTo>
                    <a:pt x="100" y="112"/>
                  </a:lnTo>
                  <a:lnTo>
                    <a:pt x="93" y="117"/>
                  </a:lnTo>
                  <a:lnTo>
                    <a:pt x="84" y="120"/>
                  </a:lnTo>
                  <a:lnTo>
                    <a:pt x="75" y="120"/>
                  </a:lnTo>
                  <a:lnTo>
                    <a:pt x="66" y="120"/>
                  </a:lnTo>
                  <a:lnTo>
                    <a:pt x="57" y="117"/>
                  </a:lnTo>
                  <a:lnTo>
                    <a:pt x="50" y="112"/>
                  </a:lnTo>
                  <a:lnTo>
                    <a:pt x="43" y="107"/>
                  </a:lnTo>
                  <a:lnTo>
                    <a:pt x="38" y="101"/>
                  </a:lnTo>
                  <a:lnTo>
                    <a:pt x="34" y="93"/>
                  </a:lnTo>
                  <a:lnTo>
                    <a:pt x="30" y="84"/>
                  </a:lnTo>
                  <a:lnTo>
                    <a:pt x="30" y="75"/>
                  </a:lnTo>
                  <a:lnTo>
                    <a:pt x="30" y="66"/>
                  </a:lnTo>
                  <a:lnTo>
                    <a:pt x="34" y="58"/>
                  </a:lnTo>
                  <a:lnTo>
                    <a:pt x="38" y="50"/>
                  </a:lnTo>
                  <a:lnTo>
                    <a:pt x="43" y="44"/>
                  </a:lnTo>
                  <a:lnTo>
                    <a:pt x="50" y="37"/>
                  </a:lnTo>
                  <a:lnTo>
                    <a:pt x="57" y="34"/>
                  </a:lnTo>
                  <a:lnTo>
                    <a:pt x="66" y="31"/>
                  </a:lnTo>
                  <a:lnTo>
                    <a:pt x="75" y="30"/>
                  </a:lnTo>
                  <a:close/>
                  <a:moveTo>
                    <a:pt x="75" y="150"/>
                  </a:moveTo>
                  <a:lnTo>
                    <a:pt x="83" y="150"/>
                  </a:lnTo>
                  <a:lnTo>
                    <a:pt x="90" y="149"/>
                  </a:lnTo>
                  <a:lnTo>
                    <a:pt x="98" y="147"/>
                  </a:lnTo>
                  <a:lnTo>
                    <a:pt x="104" y="145"/>
                  </a:lnTo>
                  <a:lnTo>
                    <a:pt x="111" y="141"/>
                  </a:lnTo>
                  <a:lnTo>
                    <a:pt x="117" y="137"/>
                  </a:lnTo>
                  <a:lnTo>
                    <a:pt x="123" y="133"/>
                  </a:lnTo>
                  <a:lnTo>
                    <a:pt x="128" y="128"/>
                  </a:lnTo>
                  <a:lnTo>
                    <a:pt x="133" y="123"/>
                  </a:lnTo>
                  <a:lnTo>
                    <a:pt x="138" y="118"/>
                  </a:lnTo>
                  <a:lnTo>
                    <a:pt x="141" y="111"/>
                  </a:lnTo>
                  <a:lnTo>
                    <a:pt x="144" y="105"/>
                  </a:lnTo>
                  <a:lnTo>
                    <a:pt x="147" y="97"/>
                  </a:lnTo>
                  <a:lnTo>
                    <a:pt x="148" y="90"/>
                  </a:lnTo>
                  <a:lnTo>
                    <a:pt x="150" y="83"/>
                  </a:lnTo>
                  <a:lnTo>
                    <a:pt x="150" y="75"/>
                  </a:lnTo>
                  <a:lnTo>
                    <a:pt x="150" y="67"/>
                  </a:lnTo>
                  <a:lnTo>
                    <a:pt x="148" y="60"/>
                  </a:lnTo>
                  <a:lnTo>
                    <a:pt x="147" y="52"/>
                  </a:lnTo>
                  <a:lnTo>
                    <a:pt x="144" y="46"/>
                  </a:lnTo>
                  <a:lnTo>
                    <a:pt x="141" y="39"/>
                  </a:lnTo>
                  <a:lnTo>
                    <a:pt x="138" y="33"/>
                  </a:lnTo>
                  <a:lnTo>
                    <a:pt x="133" y="28"/>
                  </a:lnTo>
                  <a:lnTo>
                    <a:pt x="128" y="22"/>
                  </a:lnTo>
                  <a:lnTo>
                    <a:pt x="123" y="17"/>
                  </a:lnTo>
                  <a:lnTo>
                    <a:pt x="117" y="13"/>
                  </a:lnTo>
                  <a:lnTo>
                    <a:pt x="111" y="9"/>
                  </a:lnTo>
                  <a:lnTo>
                    <a:pt x="104" y="6"/>
                  </a:lnTo>
                  <a:lnTo>
                    <a:pt x="98" y="3"/>
                  </a:lnTo>
                  <a:lnTo>
                    <a:pt x="90" y="2"/>
                  </a:lnTo>
                  <a:lnTo>
                    <a:pt x="83" y="1"/>
                  </a:lnTo>
                  <a:lnTo>
                    <a:pt x="75" y="0"/>
                  </a:lnTo>
                  <a:lnTo>
                    <a:pt x="68" y="1"/>
                  </a:lnTo>
                  <a:lnTo>
                    <a:pt x="60" y="2"/>
                  </a:lnTo>
                  <a:lnTo>
                    <a:pt x="53" y="3"/>
                  </a:lnTo>
                  <a:lnTo>
                    <a:pt x="45" y="6"/>
                  </a:lnTo>
                  <a:lnTo>
                    <a:pt x="39" y="9"/>
                  </a:lnTo>
                  <a:lnTo>
                    <a:pt x="32" y="13"/>
                  </a:lnTo>
                  <a:lnTo>
                    <a:pt x="27" y="17"/>
                  </a:lnTo>
                  <a:lnTo>
                    <a:pt x="22" y="22"/>
                  </a:lnTo>
                  <a:lnTo>
                    <a:pt x="17" y="28"/>
                  </a:lnTo>
                  <a:lnTo>
                    <a:pt x="13" y="33"/>
                  </a:lnTo>
                  <a:lnTo>
                    <a:pt x="9" y="39"/>
                  </a:lnTo>
                  <a:lnTo>
                    <a:pt x="6" y="46"/>
                  </a:lnTo>
                  <a:lnTo>
                    <a:pt x="4" y="53"/>
                  </a:lnTo>
                  <a:lnTo>
                    <a:pt x="1" y="60"/>
                  </a:lnTo>
                  <a:lnTo>
                    <a:pt x="0" y="67"/>
                  </a:lnTo>
                  <a:lnTo>
                    <a:pt x="0" y="75"/>
                  </a:lnTo>
                  <a:lnTo>
                    <a:pt x="0" y="83"/>
                  </a:lnTo>
                  <a:lnTo>
                    <a:pt x="1" y="90"/>
                  </a:lnTo>
                  <a:lnTo>
                    <a:pt x="4" y="97"/>
                  </a:lnTo>
                  <a:lnTo>
                    <a:pt x="6" y="105"/>
                  </a:lnTo>
                  <a:lnTo>
                    <a:pt x="9" y="111"/>
                  </a:lnTo>
                  <a:lnTo>
                    <a:pt x="13" y="117"/>
                  </a:lnTo>
                  <a:lnTo>
                    <a:pt x="17" y="123"/>
                  </a:lnTo>
                  <a:lnTo>
                    <a:pt x="22" y="128"/>
                  </a:lnTo>
                  <a:lnTo>
                    <a:pt x="27" y="133"/>
                  </a:lnTo>
                  <a:lnTo>
                    <a:pt x="32" y="137"/>
                  </a:lnTo>
                  <a:lnTo>
                    <a:pt x="39" y="141"/>
                  </a:lnTo>
                  <a:lnTo>
                    <a:pt x="45" y="145"/>
                  </a:lnTo>
                  <a:lnTo>
                    <a:pt x="53" y="147"/>
                  </a:lnTo>
                  <a:lnTo>
                    <a:pt x="60" y="149"/>
                  </a:lnTo>
                  <a:lnTo>
                    <a:pt x="68" y="150"/>
                  </a:lnTo>
                  <a:lnTo>
                    <a:pt x="75" y="151"/>
                  </a:lnTo>
                  <a:lnTo>
                    <a:pt x="75" y="150"/>
                  </a:lnTo>
                  <a:close/>
                </a:path>
              </a:pathLst>
            </a:custGeom>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en-US" dirty="0"/>
            </a:p>
          </p:txBody>
        </p:sp>
      </p:grpSp>
      <p:grpSp>
        <p:nvGrpSpPr>
          <p:cNvPr id="35" name="Group 34">
            <a:extLst>
              <a:ext uri="{FF2B5EF4-FFF2-40B4-BE49-F238E27FC236}">
                <a16:creationId xmlns:a16="http://schemas.microsoft.com/office/drawing/2014/main" id="{DAB4733C-24EB-4361-9F3B-54532078703E}"/>
              </a:ext>
            </a:extLst>
          </p:cNvPr>
          <p:cNvGrpSpPr/>
          <p:nvPr/>
        </p:nvGrpSpPr>
        <p:grpSpPr>
          <a:xfrm>
            <a:off x="8578963" y="2023244"/>
            <a:ext cx="710444" cy="548624"/>
            <a:chOff x="7018338" y="2565400"/>
            <a:chExt cx="285750" cy="220663"/>
          </a:xfrm>
        </p:grpSpPr>
        <p:sp>
          <p:nvSpPr>
            <p:cNvPr id="36" name="Freeform 225">
              <a:extLst>
                <a:ext uri="{FF2B5EF4-FFF2-40B4-BE49-F238E27FC236}">
                  <a16:creationId xmlns:a16="http://schemas.microsoft.com/office/drawing/2014/main" id="{B64E7AA2-FBF8-4EC6-8F5C-F2ACBA582A66}"/>
                </a:ext>
              </a:extLst>
            </p:cNvPr>
            <p:cNvSpPr>
              <a:spLocks noEditPoints="1"/>
            </p:cNvSpPr>
            <p:nvPr/>
          </p:nvSpPr>
          <p:spPr bwMode="auto">
            <a:xfrm>
              <a:off x="7018338" y="2565400"/>
              <a:ext cx="85725" cy="220663"/>
            </a:xfrm>
            <a:custGeom>
              <a:avLst/>
              <a:gdLst>
                <a:gd name="T0" fmla="*/ 181 w 271"/>
                <a:gd name="T1" fmla="*/ 60 h 691"/>
                <a:gd name="T2" fmla="*/ 182 w 271"/>
                <a:gd name="T3" fmla="*/ 46 h 691"/>
                <a:gd name="T4" fmla="*/ 187 w 271"/>
                <a:gd name="T5" fmla="*/ 37 h 691"/>
                <a:gd name="T6" fmla="*/ 197 w 271"/>
                <a:gd name="T7" fmla="*/ 31 h 691"/>
                <a:gd name="T8" fmla="*/ 211 w 271"/>
                <a:gd name="T9" fmla="*/ 30 h 691"/>
                <a:gd name="T10" fmla="*/ 225 w 271"/>
                <a:gd name="T11" fmla="*/ 31 h 691"/>
                <a:gd name="T12" fmla="*/ 234 w 271"/>
                <a:gd name="T13" fmla="*/ 37 h 691"/>
                <a:gd name="T14" fmla="*/ 239 w 271"/>
                <a:gd name="T15" fmla="*/ 46 h 691"/>
                <a:gd name="T16" fmla="*/ 241 w 271"/>
                <a:gd name="T17" fmla="*/ 60 h 691"/>
                <a:gd name="T18" fmla="*/ 181 w 271"/>
                <a:gd name="T19" fmla="*/ 661 h 691"/>
                <a:gd name="T20" fmla="*/ 204 w 271"/>
                <a:gd name="T21" fmla="*/ 0 h 691"/>
                <a:gd name="T22" fmla="*/ 191 w 271"/>
                <a:gd name="T23" fmla="*/ 3 h 691"/>
                <a:gd name="T24" fmla="*/ 180 w 271"/>
                <a:gd name="T25" fmla="*/ 6 h 691"/>
                <a:gd name="T26" fmla="*/ 170 w 271"/>
                <a:gd name="T27" fmla="*/ 12 h 691"/>
                <a:gd name="T28" fmla="*/ 163 w 271"/>
                <a:gd name="T29" fmla="*/ 20 h 691"/>
                <a:gd name="T30" fmla="*/ 156 w 271"/>
                <a:gd name="T31" fmla="*/ 29 h 691"/>
                <a:gd name="T32" fmla="*/ 153 w 271"/>
                <a:gd name="T33" fmla="*/ 40 h 691"/>
                <a:gd name="T34" fmla="*/ 151 w 271"/>
                <a:gd name="T35" fmla="*/ 53 h 691"/>
                <a:gd name="T36" fmla="*/ 151 w 271"/>
                <a:gd name="T37" fmla="*/ 481 h 691"/>
                <a:gd name="T38" fmla="*/ 73 w 271"/>
                <a:gd name="T39" fmla="*/ 481 h 691"/>
                <a:gd name="T40" fmla="*/ 67 w 271"/>
                <a:gd name="T41" fmla="*/ 484 h 691"/>
                <a:gd name="T42" fmla="*/ 63 w 271"/>
                <a:gd name="T43" fmla="*/ 488 h 691"/>
                <a:gd name="T44" fmla="*/ 61 w 271"/>
                <a:gd name="T45" fmla="*/ 493 h 691"/>
                <a:gd name="T46" fmla="*/ 61 w 271"/>
                <a:gd name="T47" fmla="*/ 500 h 691"/>
                <a:gd name="T48" fmla="*/ 63 w 271"/>
                <a:gd name="T49" fmla="*/ 505 h 691"/>
                <a:gd name="T50" fmla="*/ 67 w 271"/>
                <a:gd name="T51" fmla="*/ 508 h 691"/>
                <a:gd name="T52" fmla="*/ 73 w 271"/>
                <a:gd name="T53" fmla="*/ 510 h 691"/>
                <a:gd name="T54" fmla="*/ 151 w 271"/>
                <a:gd name="T55" fmla="*/ 511 h 691"/>
                <a:gd name="T56" fmla="*/ 15 w 271"/>
                <a:gd name="T57" fmla="*/ 661 h 691"/>
                <a:gd name="T58" fmla="*/ 10 w 271"/>
                <a:gd name="T59" fmla="*/ 662 h 691"/>
                <a:gd name="T60" fmla="*/ 4 w 271"/>
                <a:gd name="T61" fmla="*/ 666 h 691"/>
                <a:gd name="T62" fmla="*/ 1 w 271"/>
                <a:gd name="T63" fmla="*/ 671 h 691"/>
                <a:gd name="T64" fmla="*/ 0 w 271"/>
                <a:gd name="T65" fmla="*/ 676 h 691"/>
                <a:gd name="T66" fmla="*/ 1 w 271"/>
                <a:gd name="T67" fmla="*/ 683 h 691"/>
                <a:gd name="T68" fmla="*/ 4 w 271"/>
                <a:gd name="T69" fmla="*/ 687 h 691"/>
                <a:gd name="T70" fmla="*/ 10 w 271"/>
                <a:gd name="T71" fmla="*/ 690 h 691"/>
                <a:gd name="T72" fmla="*/ 15 w 271"/>
                <a:gd name="T73" fmla="*/ 691 h 691"/>
                <a:gd name="T74" fmla="*/ 256 w 271"/>
                <a:gd name="T75" fmla="*/ 691 h 691"/>
                <a:gd name="T76" fmla="*/ 261 w 271"/>
                <a:gd name="T77" fmla="*/ 690 h 691"/>
                <a:gd name="T78" fmla="*/ 267 w 271"/>
                <a:gd name="T79" fmla="*/ 687 h 691"/>
                <a:gd name="T80" fmla="*/ 270 w 271"/>
                <a:gd name="T81" fmla="*/ 683 h 691"/>
                <a:gd name="T82" fmla="*/ 271 w 271"/>
                <a:gd name="T83" fmla="*/ 676 h 691"/>
                <a:gd name="T84" fmla="*/ 271 w 271"/>
                <a:gd name="T85" fmla="*/ 53 h 691"/>
                <a:gd name="T86" fmla="*/ 269 w 271"/>
                <a:gd name="T87" fmla="*/ 40 h 691"/>
                <a:gd name="T88" fmla="*/ 265 w 271"/>
                <a:gd name="T89" fmla="*/ 29 h 691"/>
                <a:gd name="T90" fmla="*/ 259 w 271"/>
                <a:gd name="T91" fmla="*/ 20 h 691"/>
                <a:gd name="T92" fmla="*/ 251 w 271"/>
                <a:gd name="T93" fmla="*/ 12 h 691"/>
                <a:gd name="T94" fmla="*/ 242 w 271"/>
                <a:gd name="T95" fmla="*/ 6 h 691"/>
                <a:gd name="T96" fmla="*/ 230 w 271"/>
                <a:gd name="T97" fmla="*/ 3 h 691"/>
                <a:gd name="T98" fmla="*/ 217 w 271"/>
                <a:gd name="T99" fmla="*/ 0 h 6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71" h="691">
                  <a:moveTo>
                    <a:pt x="181" y="661"/>
                  </a:moveTo>
                  <a:lnTo>
                    <a:pt x="181" y="60"/>
                  </a:lnTo>
                  <a:lnTo>
                    <a:pt x="181" y="53"/>
                  </a:lnTo>
                  <a:lnTo>
                    <a:pt x="182" y="46"/>
                  </a:lnTo>
                  <a:lnTo>
                    <a:pt x="184" y="41"/>
                  </a:lnTo>
                  <a:lnTo>
                    <a:pt x="187" y="37"/>
                  </a:lnTo>
                  <a:lnTo>
                    <a:pt x="192" y="34"/>
                  </a:lnTo>
                  <a:lnTo>
                    <a:pt x="197" y="31"/>
                  </a:lnTo>
                  <a:lnTo>
                    <a:pt x="204" y="30"/>
                  </a:lnTo>
                  <a:lnTo>
                    <a:pt x="211" y="30"/>
                  </a:lnTo>
                  <a:lnTo>
                    <a:pt x="219" y="30"/>
                  </a:lnTo>
                  <a:lnTo>
                    <a:pt x="225" y="31"/>
                  </a:lnTo>
                  <a:lnTo>
                    <a:pt x="229" y="34"/>
                  </a:lnTo>
                  <a:lnTo>
                    <a:pt x="234" y="37"/>
                  </a:lnTo>
                  <a:lnTo>
                    <a:pt x="237" y="41"/>
                  </a:lnTo>
                  <a:lnTo>
                    <a:pt x="239" y="46"/>
                  </a:lnTo>
                  <a:lnTo>
                    <a:pt x="240" y="53"/>
                  </a:lnTo>
                  <a:lnTo>
                    <a:pt x="241" y="60"/>
                  </a:lnTo>
                  <a:lnTo>
                    <a:pt x="241" y="661"/>
                  </a:lnTo>
                  <a:lnTo>
                    <a:pt x="181" y="661"/>
                  </a:lnTo>
                  <a:close/>
                  <a:moveTo>
                    <a:pt x="211" y="0"/>
                  </a:moveTo>
                  <a:lnTo>
                    <a:pt x="204" y="0"/>
                  </a:lnTo>
                  <a:lnTo>
                    <a:pt x="197" y="0"/>
                  </a:lnTo>
                  <a:lnTo>
                    <a:pt x="191" y="3"/>
                  </a:lnTo>
                  <a:lnTo>
                    <a:pt x="185" y="4"/>
                  </a:lnTo>
                  <a:lnTo>
                    <a:pt x="180" y="6"/>
                  </a:lnTo>
                  <a:lnTo>
                    <a:pt x="175" y="9"/>
                  </a:lnTo>
                  <a:lnTo>
                    <a:pt x="170" y="12"/>
                  </a:lnTo>
                  <a:lnTo>
                    <a:pt x="166" y="15"/>
                  </a:lnTo>
                  <a:lnTo>
                    <a:pt x="163" y="20"/>
                  </a:lnTo>
                  <a:lnTo>
                    <a:pt x="160" y="24"/>
                  </a:lnTo>
                  <a:lnTo>
                    <a:pt x="156" y="29"/>
                  </a:lnTo>
                  <a:lnTo>
                    <a:pt x="154" y="35"/>
                  </a:lnTo>
                  <a:lnTo>
                    <a:pt x="153" y="40"/>
                  </a:lnTo>
                  <a:lnTo>
                    <a:pt x="152" y="46"/>
                  </a:lnTo>
                  <a:lnTo>
                    <a:pt x="151" y="53"/>
                  </a:lnTo>
                  <a:lnTo>
                    <a:pt x="151" y="60"/>
                  </a:lnTo>
                  <a:lnTo>
                    <a:pt x="151" y="481"/>
                  </a:lnTo>
                  <a:lnTo>
                    <a:pt x="75" y="481"/>
                  </a:lnTo>
                  <a:lnTo>
                    <a:pt x="73" y="481"/>
                  </a:lnTo>
                  <a:lnTo>
                    <a:pt x="70" y="482"/>
                  </a:lnTo>
                  <a:lnTo>
                    <a:pt x="67" y="484"/>
                  </a:lnTo>
                  <a:lnTo>
                    <a:pt x="65" y="486"/>
                  </a:lnTo>
                  <a:lnTo>
                    <a:pt x="63" y="488"/>
                  </a:lnTo>
                  <a:lnTo>
                    <a:pt x="61" y="490"/>
                  </a:lnTo>
                  <a:lnTo>
                    <a:pt x="61" y="493"/>
                  </a:lnTo>
                  <a:lnTo>
                    <a:pt x="60" y="496"/>
                  </a:lnTo>
                  <a:lnTo>
                    <a:pt x="61" y="500"/>
                  </a:lnTo>
                  <a:lnTo>
                    <a:pt x="61" y="502"/>
                  </a:lnTo>
                  <a:lnTo>
                    <a:pt x="63" y="505"/>
                  </a:lnTo>
                  <a:lnTo>
                    <a:pt x="65" y="507"/>
                  </a:lnTo>
                  <a:lnTo>
                    <a:pt x="67" y="508"/>
                  </a:lnTo>
                  <a:lnTo>
                    <a:pt x="70" y="510"/>
                  </a:lnTo>
                  <a:lnTo>
                    <a:pt x="73" y="510"/>
                  </a:lnTo>
                  <a:lnTo>
                    <a:pt x="75" y="511"/>
                  </a:lnTo>
                  <a:lnTo>
                    <a:pt x="151" y="511"/>
                  </a:lnTo>
                  <a:lnTo>
                    <a:pt x="151" y="661"/>
                  </a:lnTo>
                  <a:lnTo>
                    <a:pt x="15" y="661"/>
                  </a:lnTo>
                  <a:lnTo>
                    <a:pt x="12" y="661"/>
                  </a:lnTo>
                  <a:lnTo>
                    <a:pt x="10" y="662"/>
                  </a:lnTo>
                  <a:lnTo>
                    <a:pt x="6" y="663"/>
                  </a:lnTo>
                  <a:lnTo>
                    <a:pt x="4" y="666"/>
                  </a:lnTo>
                  <a:lnTo>
                    <a:pt x="3" y="668"/>
                  </a:lnTo>
                  <a:lnTo>
                    <a:pt x="1" y="671"/>
                  </a:lnTo>
                  <a:lnTo>
                    <a:pt x="1" y="673"/>
                  </a:lnTo>
                  <a:lnTo>
                    <a:pt x="0" y="676"/>
                  </a:lnTo>
                  <a:lnTo>
                    <a:pt x="1" y="680"/>
                  </a:lnTo>
                  <a:lnTo>
                    <a:pt x="1" y="683"/>
                  </a:lnTo>
                  <a:lnTo>
                    <a:pt x="3" y="685"/>
                  </a:lnTo>
                  <a:lnTo>
                    <a:pt x="4" y="687"/>
                  </a:lnTo>
                  <a:lnTo>
                    <a:pt x="6" y="689"/>
                  </a:lnTo>
                  <a:lnTo>
                    <a:pt x="10" y="690"/>
                  </a:lnTo>
                  <a:lnTo>
                    <a:pt x="12" y="691"/>
                  </a:lnTo>
                  <a:lnTo>
                    <a:pt x="15" y="691"/>
                  </a:lnTo>
                  <a:lnTo>
                    <a:pt x="166" y="691"/>
                  </a:lnTo>
                  <a:lnTo>
                    <a:pt x="256" y="691"/>
                  </a:lnTo>
                  <a:lnTo>
                    <a:pt x="259" y="691"/>
                  </a:lnTo>
                  <a:lnTo>
                    <a:pt x="261" y="690"/>
                  </a:lnTo>
                  <a:lnTo>
                    <a:pt x="265" y="689"/>
                  </a:lnTo>
                  <a:lnTo>
                    <a:pt x="267" y="687"/>
                  </a:lnTo>
                  <a:lnTo>
                    <a:pt x="268" y="685"/>
                  </a:lnTo>
                  <a:lnTo>
                    <a:pt x="270" y="683"/>
                  </a:lnTo>
                  <a:lnTo>
                    <a:pt x="271" y="680"/>
                  </a:lnTo>
                  <a:lnTo>
                    <a:pt x="271" y="676"/>
                  </a:lnTo>
                  <a:lnTo>
                    <a:pt x="271" y="60"/>
                  </a:lnTo>
                  <a:lnTo>
                    <a:pt x="271" y="53"/>
                  </a:lnTo>
                  <a:lnTo>
                    <a:pt x="270" y="46"/>
                  </a:lnTo>
                  <a:lnTo>
                    <a:pt x="269" y="40"/>
                  </a:lnTo>
                  <a:lnTo>
                    <a:pt x="267" y="35"/>
                  </a:lnTo>
                  <a:lnTo>
                    <a:pt x="265" y="29"/>
                  </a:lnTo>
                  <a:lnTo>
                    <a:pt x="262" y="24"/>
                  </a:lnTo>
                  <a:lnTo>
                    <a:pt x="259" y="20"/>
                  </a:lnTo>
                  <a:lnTo>
                    <a:pt x="255" y="15"/>
                  </a:lnTo>
                  <a:lnTo>
                    <a:pt x="251" y="12"/>
                  </a:lnTo>
                  <a:lnTo>
                    <a:pt x="246" y="9"/>
                  </a:lnTo>
                  <a:lnTo>
                    <a:pt x="242" y="6"/>
                  </a:lnTo>
                  <a:lnTo>
                    <a:pt x="237" y="4"/>
                  </a:lnTo>
                  <a:lnTo>
                    <a:pt x="230" y="3"/>
                  </a:lnTo>
                  <a:lnTo>
                    <a:pt x="224" y="0"/>
                  </a:lnTo>
                  <a:lnTo>
                    <a:pt x="217" y="0"/>
                  </a:lnTo>
                  <a:lnTo>
                    <a:pt x="211" y="0"/>
                  </a:lnTo>
                  <a:close/>
                </a:path>
              </a:pathLst>
            </a:custGeom>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en-US" dirty="0"/>
            </a:p>
          </p:txBody>
        </p:sp>
        <p:sp>
          <p:nvSpPr>
            <p:cNvPr id="37" name="Freeform 226">
              <a:extLst>
                <a:ext uri="{FF2B5EF4-FFF2-40B4-BE49-F238E27FC236}">
                  <a16:creationId xmlns:a16="http://schemas.microsoft.com/office/drawing/2014/main" id="{3C481207-3E19-4B67-A99A-48A15C1A9132}"/>
                </a:ext>
              </a:extLst>
            </p:cNvPr>
            <p:cNvSpPr>
              <a:spLocks noEditPoints="1"/>
            </p:cNvSpPr>
            <p:nvPr/>
          </p:nvSpPr>
          <p:spPr bwMode="auto">
            <a:xfrm>
              <a:off x="7113588" y="2584450"/>
              <a:ext cx="190500" cy="201613"/>
            </a:xfrm>
            <a:custGeom>
              <a:avLst/>
              <a:gdLst>
                <a:gd name="T0" fmla="*/ 530 w 601"/>
                <a:gd name="T1" fmla="*/ 499 h 631"/>
                <a:gd name="T2" fmla="*/ 486 w 601"/>
                <a:gd name="T3" fmla="*/ 458 h 631"/>
                <a:gd name="T4" fmla="*/ 424 w 601"/>
                <a:gd name="T5" fmla="*/ 456 h 631"/>
                <a:gd name="T6" fmla="*/ 376 w 601"/>
                <a:gd name="T7" fmla="*/ 491 h 631"/>
                <a:gd name="T8" fmla="*/ 327 w 601"/>
                <a:gd name="T9" fmla="*/ 541 h 631"/>
                <a:gd name="T10" fmla="*/ 322 w 601"/>
                <a:gd name="T11" fmla="*/ 466 h 631"/>
                <a:gd name="T12" fmla="*/ 285 w 601"/>
                <a:gd name="T13" fmla="*/ 417 h 631"/>
                <a:gd name="T14" fmla="*/ 520 w 601"/>
                <a:gd name="T15" fmla="*/ 330 h 631"/>
                <a:gd name="T16" fmla="*/ 427 w 601"/>
                <a:gd name="T17" fmla="*/ 597 h 631"/>
                <a:gd name="T18" fmla="*/ 399 w 601"/>
                <a:gd name="T19" fmla="*/ 570 h 631"/>
                <a:gd name="T20" fmla="*/ 392 w 601"/>
                <a:gd name="T21" fmla="*/ 530 h 631"/>
                <a:gd name="T22" fmla="*/ 412 w 601"/>
                <a:gd name="T23" fmla="*/ 495 h 631"/>
                <a:gd name="T24" fmla="*/ 451 w 601"/>
                <a:gd name="T25" fmla="*/ 481 h 631"/>
                <a:gd name="T26" fmla="*/ 490 w 601"/>
                <a:gd name="T27" fmla="*/ 495 h 631"/>
                <a:gd name="T28" fmla="*/ 510 w 601"/>
                <a:gd name="T29" fmla="*/ 530 h 631"/>
                <a:gd name="T30" fmla="*/ 503 w 601"/>
                <a:gd name="T31" fmla="*/ 570 h 631"/>
                <a:gd name="T32" fmla="*/ 475 w 601"/>
                <a:gd name="T33" fmla="*/ 597 h 631"/>
                <a:gd name="T34" fmla="*/ 192 w 601"/>
                <a:gd name="T35" fmla="*/ 599 h 631"/>
                <a:gd name="T36" fmla="*/ 140 w 601"/>
                <a:gd name="T37" fmla="*/ 568 h 631"/>
                <a:gd name="T38" fmla="*/ 120 w 601"/>
                <a:gd name="T39" fmla="*/ 511 h 631"/>
                <a:gd name="T40" fmla="*/ 140 w 601"/>
                <a:gd name="T41" fmla="*/ 454 h 631"/>
                <a:gd name="T42" fmla="*/ 192 w 601"/>
                <a:gd name="T43" fmla="*/ 422 h 631"/>
                <a:gd name="T44" fmla="*/ 254 w 601"/>
                <a:gd name="T45" fmla="*/ 432 h 631"/>
                <a:gd name="T46" fmla="*/ 294 w 601"/>
                <a:gd name="T47" fmla="*/ 476 h 631"/>
                <a:gd name="T48" fmla="*/ 297 w 601"/>
                <a:gd name="T49" fmla="*/ 538 h 631"/>
                <a:gd name="T50" fmla="*/ 260 w 601"/>
                <a:gd name="T51" fmla="*/ 586 h 631"/>
                <a:gd name="T52" fmla="*/ 30 w 601"/>
                <a:gd name="T53" fmla="*/ 541 h 631"/>
                <a:gd name="T54" fmla="*/ 195 w 601"/>
                <a:gd name="T55" fmla="*/ 285 h 631"/>
                <a:gd name="T56" fmla="*/ 210 w 601"/>
                <a:gd name="T57" fmla="*/ 268 h 631"/>
                <a:gd name="T58" fmla="*/ 168 w 601"/>
                <a:gd name="T59" fmla="*/ 223 h 631"/>
                <a:gd name="T60" fmla="*/ 151 w 601"/>
                <a:gd name="T61" fmla="*/ 232 h 631"/>
                <a:gd name="T62" fmla="*/ 160 w 601"/>
                <a:gd name="T63" fmla="*/ 254 h 631"/>
                <a:gd name="T64" fmla="*/ 41 w 601"/>
                <a:gd name="T65" fmla="*/ 279 h 631"/>
                <a:gd name="T66" fmla="*/ 88 w 601"/>
                <a:gd name="T67" fmla="*/ 177 h 631"/>
                <a:gd name="T68" fmla="*/ 164 w 601"/>
                <a:gd name="T69" fmla="*/ 97 h 631"/>
                <a:gd name="T70" fmla="*/ 264 w 601"/>
                <a:gd name="T71" fmla="*/ 45 h 631"/>
                <a:gd name="T72" fmla="*/ 451 w 601"/>
                <a:gd name="T73" fmla="*/ 30 h 631"/>
                <a:gd name="T74" fmla="*/ 490 w 601"/>
                <a:gd name="T75" fmla="*/ 43 h 631"/>
                <a:gd name="T76" fmla="*/ 510 w 601"/>
                <a:gd name="T77" fmla="*/ 78 h 631"/>
                <a:gd name="T78" fmla="*/ 436 w 601"/>
                <a:gd name="T79" fmla="*/ 148 h 631"/>
                <a:gd name="T80" fmla="*/ 422 w 601"/>
                <a:gd name="T81" fmla="*/ 135 h 631"/>
                <a:gd name="T82" fmla="*/ 406 w 601"/>
                <a:gd name="T83" fmla="*/ 146 h 631"/>
                <a:gd name="T84" fmla="*/ 219 w 601"/>
                <a:gd name="T85" fmla="*/ 391 h 631"/>
                <a:gd name="T86" fmla="*/ 153 w 601"/>
                <a:gd name="T87" fmla="*/ 405 h 631"/>
                <a:gd name="T88" fmla="*/ 100 w 601"/>
                <a:gd name="T89" fmla="*/ 464 h 631"/>
                <a:gd name="T90" fmla="*/ 30 w 601"/>
                <a:gd name="T91" fmla="*/ 541 h 631"/>
                <a:gd name="T92" fmla="*/ 535 w 601"/>
                <a:gd name="T93" fmla="*/ 55 h 631"/>
                <a:gd name="T94" fmla="*/ 494 w 601"/>
                <a:gd name="T95" fmla="*/ 11 h 631"/>
                <a:gd name="T96" fmla="*/ 343 w 601"/>
                <a:gd name="T97" fmla="*/ 0 h 631"/>
                <a:gd name="T98" fmla="*/ 222 w 601"/>
                <a:gd name="T99" fmla="*/ 29 h 631"/>
                <a:gd name="T100" fmla="*/ 120 w 601"/>
                <a:gd name="T101" fmla="*/ 95 h 631"/>
                <a:gd name="T102" fmla="*/ 44 w 601"/>
                <a:gd name="T103" fmla="*/ 190 h 631"/>
                <a:gd name="T104" fmla="*/ 4 w 601"/>
                <a:gd name="T105" fmla="*/ 307 h 631"/>
                <a:gd name="T106" fmla="*/ 2 w 601"/>
                <a:gd name="T107" fmla="*/ 565 h 631"/>
                <a:gd name="T108" fmla="*/ 115 w 601"/>
                <a:gd name="T109" fmla="*/ 584 h 631"/>
                <a:gd name="T110" fmla="*/ 194 w 601"/>
                <a:gd name="T111" fmla="*/ 630 h 631"/>
                <a:gd name="T112" fmla="*/ 257 w 601"/>
                <a:gd name="T113" fmla="*/ 622 h 631"/>
                <a:gd name="T114" fmla="*/ 372 w 601"/>
                <a:gd name="T115" fmla="*/ 584 h 631"/>
                <a:gd name="T116" fmla="*/ 437 w 601"/>
                <a:gd name="T117" fmla="*/ 630 h 631"/>
                <a:gd name="T118" fmla="*/ 492 w 601"/>
                <a:gd name="T119" fmla="*/ 622 h 631"/>
                <a:gd name="T120" fmla="*/ 589 w 601"/>
                <a:gd name="T121" fmla="*/ 571 h 631"/>
                <a:gd name="T122" fmla="*/ 601 w 601"/>
                <a:gd name="T123" fmla="*/ 556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1" h="631">
                  <a:moveTo>
                    <a:pt x="571" y="541"/>
                  </a:moveTo>
                  <a:lnTo>
                    <a:pt x="541" y="541"/>
                  </a:lnTo>
                  <a:lnTo>
                    <a:pt x="541" y="532"/>
                  </a:lnTo>
                  <a:lnTo>
                    <a:pt x="539" y="523"/>
                  </a:lnTo>
                  <a:lnTo>
                    <a:pt x="537" y="515"/>
                  </a:lnTo>
                  <a:lnTo>
                    <a:pt x="535" y="506"/>
                  </a:lnTo>
                  <a:lnTo>
                    <a:pt x="530" y="499"/>
                  </a:lnTo>
                  <a:lnTo>
                    <a:pt x="526" y="491"/>
                  </a:lnTo>
                  <a:lnTo>
                    <a:pt x="521" y="484"/>
                  </a:lnTo>
                  <a:lnTo>
                    <a:pt x="515" y="477"/>
                  </a:lnTo>
                  <a:lnTo>
                    <a:pt x="509" y="472"/>
                  </a:lnTo>
                  <a:lnTo>
                    <a:pt x="501" y="466"/>
                  </a:lnTo>
                  <a:lnTo>
                    <a:pt x="494" y="462"/>
                  </a:lnTo>
                  <a:lnTo>
                    <a:pt x="486" y="458"/>
                  </a:lnTo>
                  <a:lnTo>
                    <a:pt x="478" y="456"/>
                  </a:lnTo>
                  <a:lnTo>
                    <a:pt x="469" y="452"/>
                  </a:lnTo>
                  <a:lnTo>
                    <a:pt x="461" y="451"/>
                  </a:lnTo>
                  <a:lnTo>
                    <a:pt x="451" y="451"/>
                  </a:lnTo>
                  <a:lnTo>
                    <a:pt x="441" y="451"/>
                  </a:lnTo>
                  <a:lnTo>
                    <a:pt x="433" y="452"/>
                  </a:lnTo>
                  <a:lnTo>
                    <a:pt x="424" y="456"/>
                  </a:lnTo>
                  <a:lnTo>
                    <a:pt x="416" y="458"/>
                  </a:lnTo>
                  <a:lnTo>
                    <a:pt x="408" y="462"/>
                  </a:lnTo>
                  <a:lnTo>
                    <a:pt x="401" y="466"/>
                  </a:lnTo>
                  <a:lnTo>
                    <a:pt x="393" y="472"/>
                  </a:lnTo>
                  <a:lnTo>
                    <a:pt x="387" y="477"/>
                  </a:lnTo>
                  <a:lnTo>
                    <a:pt x="381" y="484"/>
                  </a:lnTo>
                  <a:lnTo>
                    <a:pt x="376" y="491"/>
                  </a:lnTo>
                  <a:lnTo>
                    <a:pt x="372" y="499"/>
                  </a:lnTo>
                  <a:lnTo>
                    <a:pt x="367" y="506"/>
                  </a:lnTo>
                  <a:lnTo>
                    <a:pt x="365" y="515"/>
                  </a:lnTo>
                  <a:lnTo>
                    <a:pt x="362" y="523"/>
                  </a:lnTo>
                  <a:lnTo>
                    <a:pt x="361" y="532"/>
                  </a:lnTo>
                  <a:lnTo>
                    <a:pt x="361" y="541"/>
                  </a:lnTo>
                  <a:lnTo>
                    <a:pt x="327" y="541"/>
                  </a:lnTo>
                  <a:lnTo>
                    <a:pt x="330" y="526"/>
                  </a:lnTo>
                  <a:lnTo>
                    <a:pt x="331" y="511"/>
                  </a:lnTo>
                  <a:lnTo>
                    <a:pt x="330" y="502"/>
                  </a:lnTo>
                  <a:lnTo>
                    <a:pt x="329" y="492"/>
                  </a:lnTo>
                  <a:lnTo>
                    <a:pt x="328" y="484"/>
                  </a:lnTo>
                  <a:lnTo>
                    <a:pt x="325" y="475"/>
                  </a:lnTo>
                  <a:lnTo>
                    <a:pt x="322" y="466"/>
                  </a:lnTo>
                  <a:lnTo>
                    <a:pt x="318" y="458"/>
                  </a:lnTo>
                  <a:lnTo>
                    <a:pt x="314" y="450"/>
                  </a:lnTo>
                  <a:lnTo>
                    <a:pt x="310" y="443"/>
                  </a:lnTo>
                  <a:lnTo>
                    <a:pt x="303" y="435"/>
                  </a:lnTo>
                  <a:lnTo>
                    <a:pt x="298" y="429"/>
                  </a:lnTo>
                  <a:lnTo>
                    <a:pt x="291" y="422"/>
                  </a:lnTo>
                  <a:lnTo>
                    <a:pt x="285" y="417"/>
                  </a:lnTo>
                  <a:lnTo>
                    <a:pt x="277" y="412"/>
                  </a:lnTo>
                  <a:lnTo>
                    <a:pt x="270" y="406"/>
                  </a:lnTo>
                  <a:lnTo>
                    <a:pt x="261" y="403"/>
                  </a:lnTo>
                  <a:lnTo>
                    <a:pt x="254" y="399"/>
                  </a:lnTo>
                  <a:lnTo>
                    <a:pt x="321" y="330"/>
                  </a:lnTo>
                  <a:lnTo>
                    <a:pt x="376" y="330"/>
                  </a:lnTo>
                  <a:lnTo>
                    <a:pt x="520" y="330"/>
                  </a:lnTo>
                  <a:lnTo>
                    <a:pt x="571" y="382"/>
                  </a:lnTo>
                  <a:lnTo>
                    <a:pt x="571" y="541"/>
                  </a:lnTo>
                  <a:close/>
                  <a:moveTo>
                    <a:pt x="451" y="601"/>
                  </a:moveTo>
                  <a:lnTo>
                    <a:pt x="445" y="601"/>
                  </a:lnTo>
                  <a:lnTo>
                    <a:pt x="439" y="600"/>
                  </a:lnTo>
                  <a:lnTo>
                    <a:pt x="433" y="599"/>
                  </a:lnTo>
                  <a:lnTo>
                    <a:pt x="427" y="597"/>
                  </a:lnTo>
                  <a:lnTo>
                    <a:pt x="422" y="594"/>
                  </a:lnTo>
                  <a:lnTo>
                    <a:pt x="418" y="591"/>
                  </a:lnTo>
                  <a:lnTo>
                    <a:pt x="412" y="587"/>
                  </a:lnTo>
                  <a:lnTo>
                    <a:pt x="408" y="584"/>
                  </a:lnTo>
                  <a:lnTo>
                    <a:pt x="405" y="580"/>
                  </a:lnTo>
                  <a:lnTo>
                    <a:pt x="401" y="575"/>
                  </a:lnTo>
                  <a:lnTo>
                    <a:pt x="399" y="570"/>
                  </a:lnTo>
                  <a:lnTo>
                    <a:pt x="395" y="565"/>
                  </a:lnTo>
                  <a:lnTo>
                    <a:pt x="393" y="560"/>
                  </a:lnTo>
                  <a:lnTo>
                    <a:pt x="392" y="553"/>
                  </a:lnTo>
                  <a:lnTo>
                    <a:pt x="391" y="548"/>
                  </a:lnTo>
                  <a:lnTo>
                    <a:pt x="391" y="541"/>
                  </a:lnTo>
                  <a:lnTo>
                    <a:pt x="391" y="535"/>
                  </a:lnTo>
                  <a:lnTo>
                    <a:pt x="392" y="530"/>
                  </a:lnTo>
                  <a:lnTo>
                    <a:pt x="393" y="523"/>
                  </a:lnTo>
                  <a:lnTo>
                    <a:pt x="395" y="518"/>
                  </a:lnTo>
                  <a:lnTo>
                    <a:pt x="399" y="512"/>
                  </a:lnTo>
                  <a:lnTo>
                    <a:pt x="401" y="508"/>
                  </a:lnTo>
                  <a:lnTo>
                    <a:pt x="405" y="503"/>
                  </a:lnTo>
                  <a:lnTo>
                    <a:pt x="408" y="499"/>
                  </a:lnTo>
                  <a:lnTo>
                    <a:pt x="412" y="495"/>
                  </a:lnTo>
                  <a:lnTo>
                    <a:pt x="418" y="491"/>
                  </a:lnTo>
                  <a:lnTo>
                    <a:pt x="422" y="489"/>
                  </a:lnTo>
                  <a:lnTo>
                    <a:pt x="427" y="486"/>
                  </a:lnTo>
                  <a:lnTo>
                    <a:pt x="433" y="484"/>
                  </a:lnTo>
                  <a:lnTo>
                    <a:pt x="439" y="482"/>
                  </a:lnTo>
                  <a:lnTo>
                    <a:pt x="445" y="481"/>
                  </a:lnTo>
                  <a:lnTo>
                    <a:pt x="451" y="481"/>
                  </a:lnTo>
                  <a:lnTo>
                    <a:pt x="457" y="481"/>
                  </a:lnTo>
                  <a:lnTo>
                    <a:pt x="463" y="482"/>
                  </a:lnTo>
                  <a:lnTo>
                    <a:pt x="469" y="484"/>
                  </a:lnTo>
                  <a:lnTo>
                    <a:pt x="475" y="486"/>
                  </a:lnTo>
                  <a:lnTo>
                    <a:pt x="480" y="489"/>
                  </a:lnTo>
                  <a:lnTo>
                    <a:pt x="484" y="491"/>
                  </a:lnTo>
                  <a:lnTo>
                    <a:pt x="490" y="495"/>
                  </a:lnTo>
                  <a:lnTo>
                    <a:pt x="494" y="499"/>
                  </a:lnTo>
                  <a:lnTo>
                    <a:pt x="497" y="503"/>
                  </a:lnTo>
                  <a:lnTo>
                    <a:pt x="501" y="508"/>
                  </a:lnTo>
                  <a:lnTo>
                    <a:pt x="503" y="512"/>
                  </a:lnTo>
                  <a:lnTo>
                    <a:pt x="507" y="518"/>
                  </a:lnTo>
                  <a:lnTo>
                    <a:pt x="509" y="523"/>
                  </a:lnTo>
                  <a:lnTo>
                    <a:pt x="510" y="530"/>
                  </a:lnTo>
                  <a:lnTo>
                    <a:pt x="511" y="535"/>
                  </a:lnTo>
                  <a:lnTo>
                    <a:pt x="511" y="541"/>
                  </a:lnTo>
                  <a:lnTo>
                    <a:pt x="511" y="548"/>
                  </a:lnTo>
                  <a:lnTo>
                    <a:pt x="510" y="553"/>
                  </a:lnTo>
                  <a:lnTo>
                    <a:pt x="509" y="560"/>
                  </a:lnTo>
                  <a:lnTo>
                    <a:pt x="507" y="565"/>
                  </a:lnTo>
                  <a:lnTo>
                    <a:pt x="503" y="570"/>
                  </a:lnTo>
                  <a:lnTo>
                    <a:pt x="501" y="575"/>
                  </a:lnTo>
                  <a:lnTo>
                    <a:pt x="497" y="580"/>
                  </a:lnTo>
                  <a:lnTo>
                    <a:pt x="494" y="584"/>
                  </a:lnTo>
                  <a:lnTo>
                    <a:pt x="490" y="587"/>
                  </a:lnTo>
                  <a:lnTo>
                    <a:pt x="484" y="591"/>
                  </a:lnTo>
                  <a:lnTo>
                    <a:pt x="480" y="594"/>
                  </a:lnTo>
                  <a:lnTo>
                    <a:pt x="475" y="597"/>
                  </a:lnTo>
                  <a:lnTo>
                    <a:pt x="469" y="599"/>
                  </a:lnTo>
                  <a:lnTo>
                    <a:pt x="463" y="600"/>
                  </a:lnTo>
                  <a:lnTo>
                    <a:pt x="457" y="601"/>
                  </a:lnTo>
                  <a:lnTo>
                    <a:pt x="451" y="601"/>
                  </a:lnTo>
                  <a:close/>
                  <a:moveTo>
                    <a:pt x="210" y="601"/>
                  </a:moveTo>
                  <a:lnTo>
                    <a:pt x="201" y="601"/>
                  </a:lnTo>
                  <a:lnTo>
                    <a:pt x="192" y="599"/>
                  </a:lnTo>
                  <a:lnTo>
                    <a:pt x="183" y="597"/>
                  </a:lnTo>
                  <a:lnTo>
                    <a:pt x="176" y="594"/>
                  </a:lnTo>
                  <a:lnTo>
                    <a:pt x="167" y="591"/>
                  </a:lnTo>
                  <a:lnTo>
                    <a:pt x="160" y="586"/>
                  </a:lnTo>
                  <a:lnTo>
                    <a:pt x="153" y="581"/>
                  </a:lnTo>
                  <a:lnTo>
                    <a:pt x="147" y="575"/>
                  </a:lnTo>
                  <a:lnTo>
                    <a:pt x="140" y="568"/>
                  </a:lnTo>
                  <a:lnTo>
                    <a:pt x="136" y="562"/>
                  </a:lnTo>
                  <a:lnTo>
                    <a:pt x="131" y="554"/>
                  </a:lnTo>
                  <a:lnTo>
                    <a:pt x="127" y="547"/>
                  </a:lnTo>
                  <a:lnTo>
                    <a:pt x="124" y="538"/>
                  </a:lnTo>
                  <a:lnTo>
                    <a:pt x="122" y="530"/>
                  </a:lnTo>
                  <a:lnTo>
                    <a:pt x="121" y="520"/>
                  </a:lnTo>
                  <a:lnTo>
                    <a:pt x="120" y="511"/>
                  </a:lnTo>
                  <a:lnTo>
                    <a:pt x="121" y="502"/>
                  </a:lnTo>
                  <a:lnTo>
                    <a:pt x="122" y="493"/>
                  </a:lnTo>
                  <a:lnTo>
                    <a:pt x="124" y="485"/>
                  </a:lnTo>
                  <a:lnTo>
                    <a:pt x="127" y="476"/>
                  </a:lnTo>
                  <a:lnTo>
                    <a:pt x="131" y="469"/>
                  </a:lnTo>
                  <a:lnTo>
                    <a:pt x="136" y="461"/>
                  </a:lnTo>
                  <a:lnTo>
                    <a:pt x="140" y="454"/>
                  </a:lnTo>
                  <a:lnTo>
                    <a:pt x="147" y="447"/>
                  </a:lnTo>
                  <a:lnTo>
                    <a:pt x="153" y="442"/>
                  </a:lnTo>
                  <a:lnTo>
                    <a:pt x="160" y="436"/>
                  </a:lnTo>
                  <a:lnTo>
                    <a:pt x="167" y="432"/>
                  </a:lnTo>
                  <a:lnTo>
                    <a:pt x="176" y="428"/>
                  </a:lnTo>
                  <a:lnTo>
                    <a:pt x="183" y="425"/>
                  </a:lnTo>
                  <a:lnTo>
                    <a:pt x="192" y="422"/>
                  </a:lnTo>
                  <a:lnTo>
                    <a:pt x="201" y="421"/>
                  </a:lnTo>
                  <a:lnTo>
                    <a:pt x="210" y="421"/>
                  </a:lnTo>
                  <a:lnTo>
                    <a:pt x="220" y="421"/>
                  </a:lnTo>
                  <a:lnTo>
                    <a:pt x="228" y="422"/>
                  </a:lnTo>
                  <a:lnTo>
                    <a:pt x="237" y="425"/>
                  </a:lnTo>
                  <a:lnTo>
                    <a:pt x="245" y="428"/>
                  </a:lnTo>
                  <a:lnTo>
                    <a:pt x="254" y="432"/>
                  </a:lnTo>
                  <a:lnTo>
                    <a:pt x="260" y="436"/>
                  </a:lnTo>
                  <a:lnTo>
                    <a:pt x="268" y="442"/>
                  </a:lnTo>
                  <a:lnTo>
                    <a:pt x="274" y="447"/>
                  </a:lnTo>
                  <a:lnTo>
                    <a:pt x="280" y="454"/>
                  </a:lnTo>
                  <a:lnTo>
                    <a:pt x="285" y="461"/>
                  </a:lnTo>
                  <a:lnTo>
                    <a:pt x="289" y="469"/>
                  </a:lnTo>
                  <a:lnTo>
                    <a:pt x="294" y="476"/>
                  </a:lnTo>
                  <a:lnTo>
                    <a:pt x="297" y="485"/>
                  </a:lnTo>
                  <a:lnTo>
                    <a:pt x="299" y="493"/>
                  </a:lnTo>
                  <a:lnTo>
                    <a:pt x="300" y="502"/>
                  </a:lnTo>
                  <a:lnTo>
                    <a:pt x="301" y="511"/>
                  </a:lnTo>
                  <a:lnTo>
                    <a:pt x="300" y="520"/>
                  </a:lnTo>
                  <a:lnTo>
                    <a:pt x="299" y="530"/>
                  </a:lnTo>
                  <a:lnTo>
                    <a:pt x="297" y="538"/>
                  </a:lnTo>
                  <a:lnTo>
                    <a:pt x="294" y="547"/>
                  </a:lnTo>
                  <a:lnTo>
                    <a:pt x="289" y="554"/>
                  </a:lnTo>
                  <a:lnTo>
                    <a:pt x="285" y="562"/>
                  </a:lnTo>
                  <a:lnTo>
                    <a:pt x="280" y="568"/>
                  </a:lnTo>
                  <a:lnTo>
                    <a:pt x="274" y="575"/>
                  </a:lnTo>
                  <a:lnTo>
                    <a:pt x="268" y="581"/>
                  </a:lnTo>
                  <a:lnTo>
                    <a:pt x="260" y="586"/>
                  </a:lnTo>
                  <a:lnTo>
                    <a:pt x="254" y="591"/>
                  </a:lnTo>
                  <a:lnTo>
                    <a:pt x="245" y="594"/>
                  </a:lnTo>
                  <a:lnTo>
                    <a:pt x="237" y="597"/>
                  </a:lnTo>
                  <a:lnTo>
                    <a:pt x="228" y="599"/>
                  </a:lnTo>
                  <a:lnTo>
                    <a:pt x="220" y="601"/>
                  </a:lnTo>
                  <a:lnTo>
                    <a:pt x="210" y="601"/>
                  </a:lnTo>
                  <a:close/>
                  <a:moveTo>
                    <a:pt x="30" y="541"/>
                  </a:moveTo>
                  <a:lnTo>
                    <a:pt x="30" y="427"/>
                  </a:lnTo>
                  <a:lnTo>
                    <a:pt x="181" y="277"/>
                  </a:lnTo>
                  <a:lnTo>
                    <a:pt x="184" y="281"/>
                  </a:lnTo>
                  <a:lnTo>
                    <a:pt x="186" y="283"/>
                  </a:lnTo>
                  <a:lnTo>
                    <a:pt x="190" y="284"/>
                  </a:lnTo>
                  <a:lnTo>
                    <a:pt x="193" y="285"/>
                  </a:lnTo>
                  <a:lnTo>
                    <a:pt x="195" y="285"/>
                  </a:lnTo>
                  <a:lnTo>
                    <a:pt x="200" y="284"/>
                  </a:lnTo>
                  <a:lnTo>
                    <a:pt x="206" y="282"/>
                  </a:lnTo>
                  <a:lnTo>
                    <a:pt x="208" y="279"/>
                  </a:lnTo>
                  <a:lnTo>
                    <a:pt x="209" y="277"/>
                  </a:lnTo>
                  <a:lnTo>
                    <a:pt x="210" y="274"/>
                  </a:lnTo>
                  <a:lnTo>
                    <a:pt x="210" y="271"/>
                  </a:lnTo>
                  <a:lnTo>
                    <a:pt x="210" y="268"/>
                  </a:lnTo>
                  <a:lnTo>
                    <a:pt x="210" y="265"/>
                  </a:lnTo>
                  <a:lnTo>
                    <a:pt x="208" y="263"/>
                  </a:lnTo>
                  <a:lnTo>
                    <a:pt x="207" y="261"/>
                  </a:lnTo>
                  <a:lnTo>
                    <a:pt x="176" y="227"/>
                  </a:lnTo>
                  <a:lnTo>
                    <a:pt x="174" y="225"/>
                  </a:lnTo>
                  <a:lnTo>
                    <a:pt x="170" y="223"/>
                  </a:lnTo>
                  <a:lnTo>
                    <a:pt x="168" y="223"/>
                  </a:lnTo>
                  <a:lnTo>
                    <a:pt x="165" y="222"/>
                  </a:lnTo>
                  <a:lnTo>
                    <a:pt x="162" y="222"/>
                  </a:lnTo>
                  <a:lnTo>
                    <a:pt x="160" y="223"/>
                  </a:lnTo>
                  <a:lnTo>
                    <a:pt x="156" y="224"/>
                  </a:lnTo>
                  <a:lnTo>
                    <a:pt x="154" y="226"/>
                  </a:lnTo>
                  <a:lnTo>
                    <a:pt x="152" y="229"/>
                  </a:lnTo>
                  <a:lnTo>
                    <a:pt x="151" y="232"/>
                  </a:lnTo>
                  <a:lnTo>
                    <a:pt x="150" y="234"/>
                  </a:lnTo>
                  <a:lnTo>
                    <a:pt x="149" y="237"/>
                  </a:lnTo>
                  <a:lnTo>
                    <a:pt x="150" y="239"/>
                  </a:lnTo>
                  <a:lnTo>
                    <a:pt x="150" y="242"/>
                  </a:lnTo>
                  <a:lnTo>
                    <a:pt x="151" y="246"/>
                  </a:lnTo>
                  <a:lnTo>
                    <a:pt x="153" y="248"/>
                  </a:lnTo>
                  <a:lnTo>
                    <a:pt x="160" y="254"/>
                  </a:lnTo>
                  <a:lnTo>
                    <a:pt x="30" y="385"/>
                  </a:lnTo>
                  <a:lnTo>
                    <a:pt x="30" y="360"/>
                  </a:lnTo>
                  <a:lnTo>
                    <a:pt x="30" y="344"/>
                  </a:lnTo>
                  <a:lnTo>
                    <a:pt x="32" y="327"/>
                  </a:lnTo>
                  <a:lnTo>
                    <a:pt x="34" y="311"/>
                  </a:lnTo>
                  <a:lnTo>
                    <a:pt x="36" y="295"/>
                  </a:lnTo>
                  <a:lnTo>
                    <a:pt x="41" y="279"/>
                  </a:lnTo>
                  <a:lnTo>
                    <a:pt x="45" y="264"/>
                  </a:lnTo>
                  <a:lnTo>
                    <a:pt x="50" y="249"/>
                  </a:lnTo>
                  <a:lnTo>
                    <a:pt x="57" y="234"/>
                  </a:lnTo>
                  <a:lnTo>
                    <a:pt x="63" y="219"/>
                  </a:lnTo>
                  <a:lnTo>
                    <a:pt x="71" y="205"/>
                  </a:lnTo>
                  <a:lnTo>
                    <a:pt x="78" y="191"/>
                  </a:lnTo>
                  <a:lnTo>
                    <a:pt x="88" y="177"/>
                  </a:lnTo>
                  <a:lnTo>
                    <a:pt x="96" y="164"/>
                  </a:lnTo>
                  <a:lnTo>
                    <a:pt x="107" y="151"/>
                  </a:lnTo>
                  <a:lnTo>
                    <a:pt x="117" y="140"/>
                  </a:lnTo>
                  <a:lnTo>
                    <a:pt x="129" y="128"/>
                  </a:lnTo>
                  <a:lnTo>
                    <a:pt x="139" y="117"/>
                  </a:lnTo>
                  <a:lnTo>
                    <a:pt x="152" y="106"/>
                  </a:lnTo>
                  <a:lnTo>
                    <a:pt x="164" y="97"/>
                  </a:lnTo>
                  <a:lnTo>
                    <a:pt x="178" y="87"/>
                  </a:lnTo>
                  <a:lnTo>
                    <a:pt x="191" y="79"/>
                  </a:lnTo>
                  <a:lnTo>
                    <a:pt x="205" y="71"/>
                  </a:lnTo>
                  <a:lnTo>
                    <a:pt x="219" y="64"/>
                  </a:lnTo>
                  <a:lnTo>
                    <a:pt x="234" y="56"/>
                  </a:lnTo>
                  <a:lnTo>
                    <a:pt x="249" y="51"/>
                  </a:lnTo>
                  <a:lnTo>
                    <a:pt x="264" y="45"/>
                  </a:lnTo>
                  <a:lnTo>
                    <a:pt x="280" y="41"/>
                  </a:lnTo>
                  <a:lnTo>
                    <a:pt x="295" y="37"/>
                  </a:lnTo>
                  <a:lnTo>
                    <a:pt x="311" y="34"/>
                  </a:lnTo>
                  <a:lnTo>
                    <a:pt x="328" y="31"/>
                  </a:lnTo>
                  <a:lnTo>
                    <a:pt x="344" y="30"/>
                  </a:lnTo>
                  <a:lnTo>
                    <a:pt x="361" y="30"/>
                  </a:lnTo>
                  <a:lnTo>
                    <a:pt x="451" y="30"/>
                  </a:lnTo>
                  <a:lnTo>
                    <a:pt x="457" y="30"/>
                  </a:lnTo>
                  <a:lnTo>
                    <a:pt x="463" y="31"/>
                  </a:lnTo>
                  <a:lnTo>
                    <a:pt x="469" y="33"/>
                  </a:lnTo>
                  <a:lnTo>
                    <a:pt x="475" y="35"/>
                  </a:lnTo>
                  <a:lnTo>
                    <a:pt x="480" y="37"/>
                  </a:lnTo>
                  <a:lnTo>
                    <a:pt x="485" y="40"/>
                  </a:lnTo>
                  <a:lnTo>
                    <a:pt x="490" y="43"/>
                  </a:lnTo>
                  <a:lnTo>
                    <a:pt x="494" y="48"/>
                  </a:lnTo>
                  <a:lnTo>
                    <a:pt x="497" y="52"/>
                  </a:lnTo>
                  <a:lnTo>
                    <a:pt x="501" y="56"/>
                  </a:lnTo>
                  <a:lnTo>
                    <a:pt x="503" y="61"/>
                  </a:lnTo>
                  <a:lnTo>
                    <a:pt x="507" y="67"/>
                  </a:lnTo>
                  <a:lnTo>
                    <a:pt x="509" y="72"/>
                  </a:lnTo>
                  <a:lnTo>
                    <a:pt x="510" y="78"/>
                  </a:lnTo>
                  <a:lnTo>
                    <a:pt x="511" y="84"/>
                  </a:lnTo>
                  <a:lnTo>
                    <a:pt x="511" y="90"/>
                  </a:lnTo>
                  <a:lnTo>
                    <a:pt x="511" y="300"/>
                  </a:lnTo>
                  <a:lnTo>
                    <a:pt x="395" y="300"/>
                  </a:lnTo>
                  <a:lnTo>
                    <a:pt x="435" y="155"/>
                  </a:lnTo>
                  <a:lnTo>
                    <a:pt x="436" y="151"/>
                  </a:lnTo>
                  <a:lnTo>
                    <a:pt x="436" y="148"/>
                  </a:lnTo>
                  <a:lnTo>
                    <a:pt x="435" y="145"/>
                  </a:lnTo>
                  <a:lnTo>
                    <a:pt x="434" y="143"/>
                  </a:lnTo>
                  <a:lnTo>
                    <a:pt x="433" y="141"/>
                  </a:lnTo>
                  <a:lnTo>
                    <a:pt x="431" y="139"/>
                  </a:lnTo>
                  <a:lnTo>
                    <a:pt x="427" y="138"/>
                  </a:lnTo>
                  <a:lnTo>
                    <a:pt x="425" y="135"/>
                  </a:lnTo>
                  <a:lnTo>
                    <a:pt x="422" y="135"/>
                  </a:lnTo>
                  <a:lnTo>
                    <a:pt x="419" y="135"/>
                  </a:lnTo>
                  <a:lnTo>
                    <a:pt x="416" y="136"/>
                  </a:lnTo>
                  <a:lnTo>
                    <a:pt x="414" y="138"/>
                  </a:lnTo>
                  <a:lnTo>
                    <a:pt x="411" y="139"/>
                  </a:lnTo>
                  <a:lnTo>
                    <a:pt x="409" y="141"/>
                  </a:lnTo>
                  <a:lnTo>
                    <a:pt x="407" y="144"/>
                  </a:lnTo>
                  <a:lnTo>
                    <a:pt x="406" y="146"/>
                  </a:lnTo>
                  <a:lnTo>
                    <a:pt x="364" y="300"/>
                  </a:lnTo>
                  <a:lnTo>
                    <a:pt x="316" y="300"/>
                  </a:lnTo>
                  <a:lnTo>
                    <a:pt x="313" y="301"/>
                  </a:lnTo>
                  <a:lnTo>
                    <a:pt x="310" y="301"/>
                  </a:lnTo>
                  <a:lnTo>
                    <a:pt x="307" y="304"/>
                  </a:lnTo>
                  <a:lnTo>
                    <a:pt x="305" y="306"/>
                  </a:lnTo>
                  <a:lnTo>
                    <a:pt x="219" y="391"/>
                  </a:lnTo>
                  <a:lnTo>
                    <a:pt x="214" y="391"/>
                  </a:lnTo>
                  <a:lnTo>
                    <a:pt x="210" y="391"/>
                  </a:lnTo>
                  <a:lnTo>
                    <a:pt x="198" y="391"/>
                  </a:lnTo>
                  <a:lnTo>
                    <a:pt x="186" y="394"/>
                  </a:lnTo>
                  <a:lnTo>
                    <a:pt x="175" y="397"/>
                  </a:lnTo>
                  <a:lnTo>
                    <a:pt x="164" y="400"/>
                  </a:lnTo>
                  <a:lnTo>
                    <a:pt x="153" y="405"/>
                  </a:lnTo>
                  <a:lnTo>
                    <a:pt x="144" y="412"/>
                  </a:lnTo>
                  <a:lnTo>
                    <a:pt x="134" y="418"/>
                  </a:lnTo>
                  <a:lnTo>
                    <a:pt x="125" y="426"/>
                  </a:lnTo>
                  <a:lnTo>
                    <a:pt x="118" y="434"/>
                  </a:lnTo>
                  <a:lnTo>
                    <a:pt x="110" y="444"/>
                  </a:lnTo>
                  <a:lnTo>
                    <a:pt x="105" y="454"/>
                  </a:lnTo>
                  <a:lnTo>
                    <a:pt x="100" y="464"/>
                  </a:lnTo>
                  <a:lnTo>
                    <a:pt x="95" y="476"/>
                  </a:lnTo>
                  <a:lnTo>
                    <a:pt x="92" y="487"/>
                  </a:lnTo>
                  <a:lnTo>
                    <a:pt x="91" y="499"/>
                  </a:lnTo>
                  <a:lnTo>
                    <a:pt x="90" y="511"/>
                  </a:lnTo>
                  <a:lnTo>
                    <a:pt x="91" y="526"/>
                  </a:lnTo>
                  <a:lnTo>
                    <a:pt x="94" y="541"/>
                  </a:lnTo>
                  <a:lnTo>
                    <a:pt x="30" y="541"/>
                  </a:lnTo>
                  <a:close/>
                  <a:moveTo>
                    <a:pt x="597" y="366"/>
                  </a:moveTo>
                  <a:lnTo>
                    <a:pt x="541" y="310"/>
                  </a:lnTo>
                  <a:lnTo>
                    <a:pt x="541" y="90"/>
                  </a:lnTo>
                  <a:lnTo>
                    <a:pt x="541" y="81"/>
                  </a:lnTo>
                  <a:lnTo>
                    <a:pt x="540" y="72"/>
                  </a:lnTo>
                  <a:lnTo>
                    <a:pt x="537" y="64"/>
                  </a:lnTo>
                  <a:lnTo>
                    <a:pt x="535" y="55"/>
                  </a:lnTo>
                  <a:lnTo>
                    <a:pt x="530" y="46"/>
                  </a:lnTo>
                  <a:lnTo>
                    <a:pt x="526" y="39"/>
                  </a:lnTo>
                  <a:lnTo>
                    <a:pt x="521" y="33"/>
                  </a:lnTo>
                  <a:lnTo>
                    <a:pt x="515" y="26"/>
                  </a:lnTo>
                  <a:lnTo>
                    <a:pt x="509" y="21"/>
                  </a:lnTo>
                  <a:lnTo>
                    <a:pt x="501" y="15"/>
                  </a:lnTo>
                  <a:lnTo>
                    <a:pt x="494" y="11"/>
                  </a:lnTo>
                  <a:lnTo>
                    <a:pt x="486" y="7"/>
                  </a:lnTo>
                  <a:lnTo>
                    <a:pt x="478" y="4"/>
                  </a:lnTo>
                  <a:lnTo>
                    <a:pt x="469" y="1"/>
                  </a:lnTo>
                  <a:lnTo>
                    <a:pt x="461" y="0"/>
                  </a:lnTo>
                  <a:lnTo>
                    <a:pt x="451" y="0"/>
                  </a:lnTo>
                  <a:lnTo>
                    <a:pt x="361" y="0"/>
                  </a:lnTo>
                  <a:lnTo>
                    <a:pt x="343" y="0"/>
                  </a:lnTo>
                  <a:lnTo>
                    <a:pt x="325" y="1"/>
                  </a:lnTo>
                  <a:lnTo>
                    <a:pt x="306" y="5"/>
                  </a:lnTo>
                  <a:lnTo>
                    <a:pt x="289" y="8"/>
                  </a:lnTo>
                  <a:lnTo>
                    <a:pt x="272" y="11"/>
                  </a:lnTo>
                  <a:lnTo>
                    <a:pt x="255" y="16"/>
                  </a:lnTo>
                  <a:lnTo>
                    <a:pt x="238" y="22"/>
                  </a:lnTo>
                  <a:lnTo>
                    <a:pt x="222" y="29"/>
                  </a:lnTo>
                  <a:lnTo>
                    <a:pt x="206" y="36"/>
                  </a:lnTo>
                  <a:lnTo>
                    <a:pt x="191" y="44"/>
                  </a:lnTo>
                  <a:lnTo>
                    <a:pt x="176" y="53"/>
                  </a:lnTo>
                  <a:lnTo>
                    <a:pt x="161" y="63"/>
                  </a:lnTo>
                  <a:lnTo>
                    <a:pt x="147" y="73"/>
                  </a:lnTo>
                  <a:lnTo>
                    <a:pt x="133" y="84"/>
                  </a:lnTo>
                  <a:lnTo>
                    <a:pt x="120" y="95"/>
                  </a:lnTo>
                  <a:lnTo>
                    <a:pt x="107" y="108"/>
                  </a:lnTo>
                  <a:lnTo>
                    <a:pt x="95" y="119"/>
                  </a:lnTo>
                  <a:lnTo>
                    <a:pt x="84" y="133"/>
                  </a:lnTo>
                  <a:lnTo>
                    <a:pt x="73" y="146"/>
                  </a:lnTo>
                  <a:lnTo>
                    <a:pt x="62" y="161"/>
                  </a:lnTo>
                  <a:lnTo>
                    <a:pt x="54" y="175"/>
                  </a:lnTo>
                  <a:lnTo>
                    <a:pt x="44" y="190"/>
                  </a:lnTo>
                  <a:lnTo>
                    <a:pt x="36" y="206"/>
                  </a:lnTo>
                  <a:lnTo>
                    <a:pt x="29" y="222"/>
                  </a:lnTo>
                  <a:lnTo>
                    <a:pt x="23" y="238"/>
                  </a:lnTo>
                  <a:lnTo>
                    <a:pt x="16" y="255"/>
                  </a:lnTo>
                  <a:lnTo>
                    <a:pt x="12" y="272"/>
                  </a:lnTo>
                  <a:lnTo>
                    <a:pt x="8" y="290"/>
                  </a:lnTo>
                  <a:lnTo>
                    <a:pt x="4" y="307"/>
                  </a:lnTo>
                  <a:lnTo>
                    <a:pt x="2" y="325"/>
                  </a:lnTo>
                  <a:lnTo>
                    <a:pt x="0" y="343"/>
                  </a:lnTo>
                  <a:lnTo>
                    <a:pt x="0" y="361"/>
                  </a:lnTo>
                  <a:lnTo>
                    <a:pt x="0" y="556"/>
                  </a:lnTo>
                  <a:lnTo>
                    <a:pt x="0" y="560"/>
                  </a:lnTo>
                  <a:lnTo>
                    <a:pt x="1" y="562"/>
                  </a:lnTo>
                  <a:lnTo>
                    <a:pt x="2" y="565"/>
                  </a:lnTo>
                  <a:lnTo>
                    <a:pt x="4" y="567"/>
                  </a:lnTo>
                  <a:lnTo>
                    <a:pt x="6" y="569"/>
                  </a:lnTo>
                  <a:lnTo>
                    <a:pt x="10" y="570"/>
                  </a:lnTo>
                  <a:lnTo>
                    <a:pt x="12" y="571"/>
                  </a:lnTo>
                  <a:lnTo>
                    <a:pt x="15" y="571"/>
                  </a:lnTo>
                  <a:lnTo>
                    <a:pt x="106" y="571"/>
                  </a:lnTo>
                  <a:lnTo>
                    <a:pt x="115" y="584"/>
                  </a:lnTo>
                  <a:lnTo>
                    <a:pt x="125" y="596"/>
                  </a:lnTo>
                  <a:lnTo>
                    <a:pt x="137" y="606"/>
                  </a:lnTo>
                  <a:lnTo>
                    <a:pt x="150" y="615"/>
                  </a:lnTo>
                  <a:lnTo>
                    <a:pt x="164" y="622"/>
                  </a:lnTo>
                  <a:lnTo>
                    <a:pt x="179" y="627"/>
                  </a:lnTo>
                  <a:lnTo>
                    <a:pt x="186" y="629"/>
                  </a:lnTo>
                  <a:lnTo>
                    <a:pt x="194" y="630"/>
                  </a:lnTo>
                  <a:lnTo>
                    <a:pt x="202" y="631"/>
                  </a:lnTo>
                  <a:lnTo>
                    <a:pt x="210" y="631"/>
                  </a:lnTo>
                  <a:lnTo>
                    <a:pt x="219" y="631"/>
                  </a:lnTo>
                  <a:lnTo>
                    <a:pt x="227" y="630"/>
                  </a:lnTo>
                  <a:lnTo>
                    <a:pt x="235" y="629"/>
                  </a:lnTo>
                  <a:lnTo>
                    <a:pt x="242" y="627"/>
                  </a:lnTo>
                  <a:lnTo>
                    <a:pt x="257" y="622"/>
                  </a:lnTo>
                  <a:lnTo>
                    <a:pt x="271" y="615"/>
                  </a:lnTo>
                  <a:lnTo>
                    <a:pt x="284" y="607"/>
                  </a:lnTo>
                  <a:lnTo>
                    <a:pt x="296" y="596"/>
                  </a:lnTo>
                  <a:lnTo>
                    <a:pt x="305" y="584"/>
                  </a:lnTo>
                  <a:lnTo>
                    <a:pt x="315" y="571"/>
                  </a:lnTo>
                  <a:lnTo>
                    <a:pt x="366" y="571"/>
                  </a:lnTo>
                  <a:lnTo>
                    <a:pt x="372" y="584"/>
                  </a:lnTo>
                  <a:lnTo>
                    <a:pt x="379" y="596"/>
                  </a:lnTo>
                  <a:lnTo>
                    <a:pt x="388" y="606"/>
                  </a:lnTo>
                  <a:lnTo>
                    <a:pt x="399" y="614"/>
                  </a:lnTo>
                  <a:lnTo>
                    <a:pt x="410" y="622"/>
                  </a:lnTo>
                  <a:lnTo>
                    <a:pt x="423" y="627"/>
                  </a:lnTo>
                  <a:lnTo>
                    <a:pt x="430" y="629"/>
                  </a:lnTo>
                  <a:lnTo>
                    <a:pt x="437" y="630"/>
                  </a:lnTo>
                  <a:lnTo>
                    <a:pt x="444" y="631"/>
                  </a:lnTo>
                  <a:lnTo>
                    <a:pt x="451" y="631"/>
                  </a:lnTo>
                  <a:lnTo>
                    <a:pt x="459" y="631"/>
                  </a:lnTo>
                  <a:lnTo>
                    <a:pt x="465" y="630"/>
                  </a:lnTo>
                  <a:lnTo>
                    <a:pt x="472" y="629"/>
                  </a:lnTo>
                  <a:lnTo>
                    <a:pt x="479" y="627"/>
                  </a:lnTo>
                  <a:lnTo>
                    <a:pt x="492" y="622"/>
                  </a:lnTo>
                  <a:lnTo>
                    <a:pt x="503" y="614"/>
                  </a:lnTo>
                  <a:lnTo>
                    <a:pt x="514" y="606"/>
                  </a:lnTo>
                  <a:lnTo>
                    <a:pt x="523" y="596"/>
                  </a:lnTo>
                  <a:lnTo>
                    <a:pt x="530" y="584"/>
                  </a:lnTo>
                  <a:lnTo>
                    <a:pt x="536" y="571"/>
                  </a:lnTo>
                  <a:lnTo>
                    <a:pt x="586" y="571"/>
                  </a:lnTo>
                  <a:lnTo>
                    <a:pt x="589" y="571"/>
                  </a:lnTo>
                  <a:lnTo>
                    <a:pt x="592" y="570"/>
                  </a:lnTo>
                  <a:lnTo>
                    <a:pt x="595" y="569"/>
                  </a:lnTo>
                  <a:lnTo>
                    <a:pt x="597" y="567"/>
                  </a:lnTo>
                  <a:lnTo>
                    <a:pt x="599" y="565"/>
                  </a:lnTo>
                  <a:lnTo>
                    <a:pt x="600" y="562"/>
                  </a:lnTo>
                  <a:lnTo>
                    <a:pt x="601" y="560"/>
                  </a:lnTo>
                  <a:lnTo>
                    <a:pt x="601" y="556"/>
                  </a:lnTo>
                  <a:lnTo>
                    <a:pt x="601" y="376"/>
                  </a:lnTo>
                  <a:lnTo>
                    <a:pt x="601" y="373"/>
                  </a:lnTo>
                  <a:lnTo>
                    <a:pt x="600" y="370"/>
                  </a:lnTo>
                  <a:lnTo>
                    <a:pt x="599" y="368"/>
                  </a:lnTo>
                  <a:lnTo>
                    <a:pt x="597" y="366"/>
                  </a:lnTo>
                  <a:lnTo>
                    <a:pt x="597" y="366"/>
                  </a:lnTo>
                  <a:close/>
                </a:path>
              </a:pathLst>
            </a:custGeom>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en-US" dirty="0"/>
            </a:p>
          </p:txBody>
        </p:sp>
      </p:grpSp>
      <p:grpSp>
        <p:nvGrpSpPr>
          <p:cNvPr id="38" name="Group 37">
            <a:extLst>
              <a:ext uri="{FF2B5EF4-FFF2-40B4-BE49-F238E27FC236}">
                <a16:creationId xmlns:a16="http://schemas.microsoft.com/office/drawing/2014/main" id="{8EE7849C-8AF0-4B26-B352-3E2BB6987FC6}"/>
              </a:ext>
            </a:extLst>
          </p:cNvPr>
          <p:cNvGrpSpPr/>
          <p:nvPr/>
        </p:nvGrpSpPr>
        <p:grpSpPr>
          <a:xfrm>
            <a:off x="4821156" y="1940359"/>
            <a:ext cx="544678" cy="714394"/>
            <a:chOff x="6445250" y="2498725"/>
            <a:chExt cx="219075" cy="287338"/>
          </a:xfrm>
        </p:grpSpPr>
        <p:sp>
          <p:nvSpPr>
            <p:cNvPr id="39" name="Freeform 227">
              <a:extLst>
                <a:ext uri="{FF2B5EF4-FFF2-40B4-BE49-F238E27FC236}">
                  <a16:creationId xmlns:a16="http://schemas.microsoft.com/office/drawing/2014/main" id="{659EFA44-8ADF-4209-B4E9-6CB1364E8EB8}"/>
                </a:ext>
              </a:extLst>
            </p:cNvPr>
            <p:cNvSpPr>
              <a:spLocks noEditPoints="1"/>
            </p:cNvSpPr>
            <p:nvPr/>
          </p:nvSpPr>
          <p:spPr bwMode="auto">
            <a:xfrm>
              <a:off x="6445250" y="2498725"/>
              <a:ext cx="219075" cy="287338"/>
            </a:xfrm>
            <a:custGeom>
              <a:avLst/>
              <a:gdLst>
                <a:gd name="T0" fmla="*/ 104 w 692"/>
                <a:gd name="T1" fmla="*/ 868 h 902"/>
                <a:gd name="T2" fmla="*/ 69 w 692"/>
                <a:gd name="T3" fmla="*/ 849 h 902"/>
                <a:gd name="T4" fmla="*/ 43 w 692"/>
                <a:gd name="T5" fmla="*/ 818 h 902"/>
                <a:gd name="T6" fmla="*/ 31 w 692"/>
                <a:gd name="T7" fmla="*/ 778 h 902"/>
                <a:gd name="T8" fmla="*/ 35 w 692"/>
                <a:gd name="T9" fmla="*/ 736 h 902"/>
                <a:gd name="T10" fmla="*/ 55 w 692"/>
                <a:gd name="T11" fmla="*/ 700 h 902"/>
                <a:gd name="T12" fmla="*/ 86 w 692"/>
                <a:gd name="T13" fmla="*/ 674 h 902"/>
                <a:gd name="T14" fmla="*/ 124 w 692"/>
                <a:gd name="T15" fmla="*/ 662 h 902"/>
                <a:gd name="T16" fmla="*/ 167 w 692"/>
                <a:gd name="T17" fmla="*/ 667 h 902"/>
                <a:gd name="T18" fmla="*/ 202 w 692"/>
                <a:gd name="T19" fmla="*/ 686 h 902"/>
                <a:gd name="T20" fmla="*/ 228 w 692"/>
                <a:gd name="T21" fmla="*/ 717 h 902"/>
                <a:gd name="T22" fmla="*/ 240 w 692"/>
                <a:gd name="T23" fmla="*/ 757 h 902"/>
                <a:gd name="T24" fmla="*/ 236 w 692"/>
                <a:gd name="T25" fmla="*/ 798 h 902"/>
                <a:gd name="T26" fmla="*/ 216 w 692"/>
                <a:gd name="T27" fmla="*/ 834 h 902"/>
                <a:gd name="T28" fmla="*/ 185 w 692"/>
                <a:gd name="T29" fmla="*/ 859 h 902"/>
                <a:gd name="T30" fmla="*/ 146 w 692"/>
                <a:gd name="T31" fmla="*/ 872 h 902"/>
                <a:gd name="T32" fmla="*/ 511 w 692"/>
                <a:gd name="T33" fmla="*/ 361 h 902"/>
                <a:gd name="T34" fmla="*/ 271 w 692"/>
                <a:gd name="T35" fmla="*/ 722 h 902"/>
                <a:gd name="T36" fmla="*/ 632 w 692"/>
                <a:gd name="T37" fmla="*/ 722 h 902"/>
                <a:gd name="T38" fmla="*/ 622 w 692"/>
                <a:gd name="T39" fmla="*/ 813 h 902"/>
                <a:gd name="T40" fmla="*/ 266 w 692"/>
                <a:gd name="T41" fmla="*/ 802 h 902"/>
                <a:gd name="T42" fmla="*/ 270 w 692"/>
                <a:gd name="T43" fmla="*/ 760 h 902"/>
                <a:gd name="T44" fmla="*/ 652 w 692"/>
                <a:gd name="T45" fmla="*/ 751 h 902"/>
                <a:gd name="T46" fmla="*/ 660 w 692"/>
                <a:gd name="T47" fmla="*/ 743 h 902"/>
                <a:gd name="T48" fmla="*/ 661 w 692"/>
                <a:gd name="T49" fmla="*/ 373 h 902"/>
                <a:gd name="T50" fmla="*/ 655 w 692"/>
                <a:gd name="T51" fmla="*/ 364 h 902"/>
                <a:gd name="T52" fmla="*/ 541 w 692"/>
                <a:gd name="T53" fmla="*/ 361 h 902"/>
                <a:gd name="T54" fmla="*/ 539 w 692"/>
                <a:gd name="T55" fmla="*/ 158 h 902"/>
                <a:gd name="T56" fmla="*/ 529 w 692"/>
                <a:gd name="T57" fmla="*/ 151 h 902"/>
                <a:gd name="T58" fmla="*/ 250 w 692"/>
                <a:gd name="T59" fmla="*/ 151 h 902"/>
                <a:gd name="T60" fmla="*/ 242 w 692"/>
                <a:gd name="T61" fmla="*/ 160 h 902"/>
                <a:gd name="T62" fmla="*/ 241 w 692"/>
                <a:gd name="T63" fmla="*/ 683 h 902"/>
                <a:gd name="T64" fmla="*/ 213 w 692"/>
                <a:gd name="T65" fmla="*/ 657 h 902"/>
                <a:gd name="T66" fmla="*/ 180 w 692"/>
                <a:gd name="T67" fmla="*/ 640 h 902"/>
                <a:gd name="T68" fmla="*/ 178 w 692"/>
                <a:gd name="T69" fmla="*/ 7 h 902"/>
                <a:gd name="T70" fmla="*/ 168 w 692"/>
                <a:gd name="T71" fmla="*/ 0 h 902"/>
                <a:gd name="T72" fmla="*/ 70 w 692"/>
                <a:gd name="T73" fmla="*/ 1 h 902"/>
                <a:gd name="T74" fmla="*/ 61 w 692"/>
                <a:gd name="T75" fmla="*/ 10 h 902"/>
                <a:gd name="T76" fmla="*/ 61 w 692"/>
                <a:gd name="T77" fmla="*/ 22 h 902"/>
                <a:gd name="T78" fmla="*/ 70 w 692"/>
                <a:gd name="T79" fmla="*/ 29 h 902"/>
                <a:gd name="T80" fmla="*/ 150 w 692"/>
                <a:gd name="T81" fmla="*/ 632 h 902"/>
                <a:gd name="T82" fmla="*/ 108 w 692"/>
                <a:gd name="T83" fmla="*/ 635 h 902"/>
                <a:gd name="T84" fmla="*/ 60 w 692"/>
                <a:gd name="T85" fmla="*/ 655 h 902"/>
                <a:gd name="T86" fmla="*/ 24 w 692"/>
                <a:gd name="T87" fmla="*/ 691 h 902"/>
                <a:gd name="T88" fmla="*/ 3 w 692"/>
                <a:gd name="T89" fmla="*/ 740 h 902"/>
                <a:gd name="T90" fmla="*/ 3 w 692"/>
                <a:gd name="T91" fmla="*/ 794 h 902"/>
                <a:gd name="T92" fmla="*/ 24 w 692"/>
                <a:gd name="T93" fmla="*/ 842 h 902"/>
                <a:gd name="T94" fmla="*/ 60 w 692"/>
                <a:gd name="T95" fmla="*/ 880 h 902"/>
                <a:gd name="T96" fmla="*/ 108 w 692"/>
                <a:gd name="T97" fmla="*/ 900 h 902"/>
                <a:gd name="T98" fmla="*/ 152 w 692"/>
                <a:gd name="T99" fmla="*/ 901 h 902"/>
                <a:gd name="T100" fmla="*/ 200 w 692"/>
                <a:gd name="T101" fmla="*/ 886 h 902"/>
                <a:gd name="T102" fmla="*/ 247 w 692"/>
                <a:gd name="T103" fmla="*/ 842 h 902"/>
                <a:gd name="T104" fmla="*/ 671 w 692"/>
                <a:gd name="T105" fmla="*/ 901 h 902"/>
                <a:gd name="T106" fmla="*/ 682 w 692"/>
                <a:gd name="T107" fmla="*/ 901 h 902"/>
                <a:gd name="T108" fmla="*/ 691 w 692"/>
                <a:gd name="T109" fmla="*/ 893 h 902"/>
                <a:gd name="T110" fmla="*/ 691 w 692"/>
                <a:gd name="T111" fmla="*/ 882 h 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2" h="902">
                  <a:moveTo>
                    <a:pt x="135" y="872"/>
                  </a:moveTo>
                  <a:lnTo>
                    <a:pt x="124" y="872"/>
                  </a:lnTo>
                  <a:lnTo>
                    <a:pt x="115" y="870"/>
                  </a:lnTo>
                  <a:lnTo>
                    <a:pt x="104" y="868"/>
                  </a:lnTo>
                  <a:lnTo>
                    <a:pt x="94" y="864"/>
                  </a:lnTo>
                  <a:lnTo>
                    <a:pt x="86" y="859"/>
                  </a:lnTo>
                  <a:lnTo>
                    <a:pt x="76" y="854"/>
                  </a:lnTo>
                  <a:lnTo>
                    <a:pt x="69" y="849"/>
                  </a:lnTo>
                  <a:lnTo>
                    <a:pt x="61" y="841"/>
                  </a:lnTo>
                  <a:lnTo>
                    <a:pt x="55" y="834"/>
                  </a:lnTo>
                  <a:lnTo>
                    <a:pt x="48" y="826"/>
                  </a:lnTo>
                  <a:lnTo>
                    <a:pt x="43" y="818"/>
                  </a:lnTo>
                  <a:lnTo>
                    <a:pt x="39" y="808"/>
                  </a:lnTo>
                  <a:lnTo>
                    <a:pt x="35" y="798"/>
                  </a:lnTo>
                  <a:lnTo>
                    <a:pt x="32" y="789"/>
                  </a:lnTo>
                  <a:lnTo>
                    <a:pt x="31" y="778"/>
                  </a:lnTo>
                  <a:lnTo>
                    <a:pt x="30" y="767"/>
                  </a:lnTo>
                  <a:lnTo>
                    <a:pt x="31" y="757"/>
                  </a:lnTo>
                  <a:lnTo>
                    <a:pt x="32" y="746"/>
                  </a:lnTo>
                  <a:lnTo>
                    <a:pt x="35" y="736"/>
                  </a:lnTo>
                  <a:lnTo>
                    <a:pt x="39" y="727"/>
                  </a:lnTo>
                  <a:lnTo>
                    <a:pt x="43" y="717"/>
                  </a:lnTo>
                  <a:lnTo>
                    <a:pt x="48" y="708"/>
                  </a:lnTo>
                  <a:lnTo>
                    <a:pt x="55" y="700"/>
                  </a:lnTo>
                  <a:lnTo>
                    <a:pt x="61" y="692"/>
                  </a:lnTo>
                  <a:lnTo>
                    <a:pt x="69" y="686"/>
                  </a:lnTo>
                  <a:lnTo>
                    <a:pt x="76" y="680"/>
                  </a:lnTo>
                  <a:lnTo>
                    <a:pt x="86" y="674"/>
                  </a:lnTo>
                  <a:lnTo>
                    <a:pt x="94" y="670"/>
                  </a:lnTo>
                  <a:lnTo>
                    <a:pt x="104" y="667"/>
                  </a:lnTo>
                  <a:lnTo>
                    <a:pt x="115" y="665"/>
                  </a:lnTo>
                  <a:lnTo>
                    <a:pt x="124" y="662"/>
                  </a:lnTo>
                  <a:lnTo>
                    <a:pt x="135" y="662"/>
                  </a:lnTo>
                  <a:lnTo>
                    <a:pt x="146" y="662"/>
                  </a:lnTo>
                  <a:lnTo>
                    <a:pt x="156" y="665"/>
                  </a:lnTo>
                  <a:lnTo>
                    <a:pt x="167" y="667"/>
                  </a:lnTo>
                  <a:lnTo>
                    <a:pt x="177" y="670"/>
                  </a:lnTo>
                  <a:lnTo>
                    <a:pt x="185" y="674"/>
                  </a:lnTo>
                  <a:lnTo>
                    <a:pt x="194" y="680"/>
                  </a:lnTo>
                  <a:lnTo>
                    <a:pt x="202" y="686"/>
                  </a:lnTo>
                  <a:lnTo>
                    <a:pt x="210" y="692"/>
                  </a:lnTo>
                  <a:lnTo>
                    <a:pt x="216" y="700"/>
                  </a:lnTo>
                  <a:lnTo>
                    <a:pt x="223" y="708"/>
                  </a:lnTo>
                  <a:lnTo>
                    <a:pt x="228" y="717"/>
                  </a:lnTo>
                  <a:lnTo>
                    <a:pt x="232" y="727"/>
                  </a:lnTo>
                  <a:lnTo>
                    <a:pt x="236" y="736"/>
                  </a:lnTo>
                  <a:lnTo>
                    <a:pt x="239" y="746"/>
                  </a:lnTo>
                  <a:lnTo>
                    <a:pt x="240" y="757"/>
                  </a:lnTo>
                  <a:lnTo>
                    <a:pt x="241" y="767"/>
                  </a:lnTo>
                  <a:lnTo>
                    <a:pt x="240" y="778"/>
                  </a:lnTo>
                  <a:lnTo>
                    <a:pt x="239" y="789"/>
                  </a:lnTo>
                  <a:lnTo>
                    <a:pt x="236" y="798"/>
                  </a:lnTo>
                  <a:lnTo>
                    <a:pt x="232" y="808"/>
                  </a:lnTo>
                  <a:lnTo>
                    <a:pt x="228" y="818"/>
                  </a:lnTo>
                  <a:lnTo>
                    <a:pt x="223" y="826"/>
                  </a:lnTo>
                  <a:lnTo>
                    <a:pt x="216" y="834"/>
                  </a:lnTo>
                  <a:lnTo>
                    <a:pt x="210" y="841"/>
                  </a:lnTo>
                  <a:lnTo>
                    <a:pt x="202" y="849"/>
                  </a:lnTo>
                  <a:lnTo>
                    <a:pt x="194" y="854"/>
                  </a:lnTo>
                  <a:lnTo>
                    <a:pt x="185" y="859"/>
                  </a:lnTo>
                  <a:lnTo>
                    <a:pt x="177" y="864"/>
                  </a:lnTo>
                  <a:lnTo>
                    <a:pt x="167" y="868"/>
                  </a:lnTo>
                  <a:lnTo>
                    <a:pt x="156" y="870"/>
                  </a:lnTo>
                  <a:lnTo>
                    <a:pt x="146" y="872"/>
                  </a:lnTo>
                  <a:lnTo>
                    <a:pt x="135" y="872"/>
                  </a:lnTo>
                  <a:close/>
                  <a:moveTo>
                    <a:pt x="271" y="180"/>
                  </a:moveTo>
                  <a:lnTo>
                    <a:pt x="511" y="180"/>
                  </a:lnTo>
                  <a:lnTo>
                    <a:pt x="511" y="361"/>
                  </a:lnTo>
                  <a:lnTo>
                    <a:pt x="271" y="361"/>
                  </a:lnTo>
                  <a:lnTo>
                    <a:pt x="271" y="180"/>
                  </a:lnTo>
                  <a:close/>
                  <a:moveTo>
                    <a:pt x="632" y="722"/>
                  </a:moveTo>
                  <a:lnTo>
                    <a:pt x="271" y="722"/>
                  </a:lnTo>
                  <a:lnTo>
                    <a:pt x="271" y="391"/>
                  </a:lnTo>
                  <a:lnTo>
                    <a:pt x="526" y="391"/>
                  </a:lnTo>
                  <a:lnTo>
                    <a:pt x="632" y="391"/>
                  </a:lnTo>
                  <a:lnTo>
                    <a:pt x="632" y="722"/>
                  </a:lnTo>
                  <a:close/>
                  <a:moveTo>
                    <a:pt x="688" y="877"/>
                  </a:moveTo>
                  <a:lnTo>
                    <a:pt x="627" y="817"/>
                  </a:lnTo>
                  <a:lnTo>
                    <a:pt x="625" y="814"/>
                  </a:lnTo>
                  <a:lnTo>
                    <a:pt x="622" y="813"/>
                  </a:lnTo>
                  <a:lnTo>
                    <a:pt x="619" y="812"/>
                  </a:lnTo>
                  <a:lnTo>
                    <a:pt x="616" y="812"/>
                  </a:lnTo>
                  <a:lnTo>
                    <a:pt x="262" y="812"/>
                  </a:lnTo>
                  <a:lnTo>
                    <a:pt x="266" y="802"/>
                  </a:lnTo>
                  <a:lnTo>
                    <a:pt x="269" y="790"/>
                  </a:lnTo>
                  <a:lnTo>
                    <a:pt x="270" y="779"/>
                  </a:lnTo>
                  <a:lnTo>
                    <a:pt x="271" y="767"/>
                  </a:lnTo>
                  <a:lnTo>
                    <a:pt x="270" y="760"/>
                  </a:lnTo>
                  <a:lnTo>
                    <a:pt x="270" y="752"/>
                  </a:lnTo>
                  <a:lnTo>
                    <a:pt x="647" y="752"/>
                  </a:lnTo>
                  <a:lnTo>
                    <a:pt x="649" y="752"/>
                  </a:lnTo>
                  <a:lnTo>
                    <a:pt x="652" y="751"/>
                  </a:lnTo>
                  <a:lnTo>
                    <a:pt x="655" y="749"/>
                  </a:lnTo>
                  <a:lnTo>
                    <a:pt x="657" y="748"/>
                  </a:lnTo>
                  <a:lnTo>
                    <a:pt x="659" y="746"/>
                  </a:lnTo>
                  <a:lnTo>
                    <a:pt x="660" y="743"/>
                  </a:lnTo>
                  <a:lnTo>
                    <a:pt x="661" y="741"/>
                  </a:lnTo>
                  <a:lnTo>
                    <a:pt x="662" y="737"/>
                  </a:lnTo>
                  <a:lnTo>
                    <a:pt x="662" y="376"/>
                  </a:lnTo>
                  <a:lnTo>
                    <a:pt x="661" y="373"/>
                  </a:lnTo>
                  <a:lnTo>
                    <a:pt x="660" y="370"/>
                  </a:lnTo>
                  <a:lnTo>
                    <a:pt x="659" y="368"/>
                  </a:lnTo>
                  <a:lnTo>
                    <a:pt x="657" y="366"/>
                  </a:lnTo>
                  <a:lnTo>
                    <a:pt x="655" y="364"/>
                  </a:lnTo>
                  <a:lnTo>
                    <a:pt x="652" y="362"/>
                  </a:lnTo>
                  <a:lnTo>
                    <a:pt x="649" y="361"/>
                  </a:lnTo>
                  <a:lnTo>
                    <a:pt x="647" y="361"/>
                  </a:lnTo>
                  <a:lnTo>
                    <a:pt x="541" y="361"/>
                  </a:lnTo>
                  <a:lnTo>
                    <a:pt x="541" y="165"/>
                  </a:lnTo>
                  <a:lnTo>
                    <a:pt x="541" y="163"/>
                  </a:lnTo>
                  <a:lnTo>
                    <a:pt x="540" y="160"/>
                  </a:lnTo>
                  <a:lnTo>
                    <a:pt x="539" y="158"/>
                  </a:lnTo>
                  <a:lnTo>
                    <a:pt x="537" y="155"/>
                  </a:lnTo>
                  <a:lnTo>
                    <a:pt x="535" y="154"/>
                  </a:lnTo>
                  <a:lnTo>
                    <a:pt x="532" y="152"/>
                  </a:lnTo>
                  <a:lnTo>
                    <a:pt x="529" y="151"/>
                  </a:lnTo>
                  <a:lnTo>
                    <a:pt x="526" y="150"/>
                  </a:lnTo>
                  <a:lnTo>
                    <a:pt x="256" y="150"/>
                  </a:lnTo>
                  <a:lnTo>
                    <a:pt x="253" y="151"/>
                  </a:lnTo>
                  <a:lnTo>
                    <a:pt x="250" y="151"/>
                  </a:lnTo>
                  <a:lnTo>
                    <a:pt x="247" y="154"/>
                  </a:lnTo>
                  <a:lnTo>
                    <a:pt x="245" y="155"/>
                  </a:lnTo>
                  <a:lnTo>
                    <a:pt x="243" y="158"/>
                  </a:lnTo>
                  <a:lnTo>
                    <a:pt x="242" y="160"/>
                  </a:lnTo>
                  <a:lnTo>
                    <a:pt x="241" y="163"/>
                  </a:lnTo>
                  <a:lnTo>
                    <a:pt x="241" y="165"/>
                  </a:lnTo>
                  <a:lnTo>
                    <a:pt x="241" y="376"/>
                  </a:lnTo>
                  <a:lnTo>
                    <a:pt x="241" y="683"/>
                  </a:lnTo>
                  <a:lnTo>
                    <a:pt x="235" y="675"/>
                  </a:lnTo>
                  <a:lnTo>
                    <a:pt x="228" y="669"/>
                  </a:lnTo>
                  <a:lnTo>
                    <a:pt x="221" y="662"/>
                  </a:lnTo>
                  <a:lnTo>
                    <a:pt x="213" y="657"/>
                  </a:lnTo>
                  <a:lnTo>
                    <a:pt x="206" y="652"/>
                  </a:lnTo>
                  <a:lnTo>
                    <a:pt x="198" y="647"/>
                  </a:lnTo>
                  <a:lnTo>
                    <a:pt x="190" y="643"/>
                  </a:lnTo>
                  <a:lnTo>
                    <a:pt x="180" y="640"/>
                  </a:lnTo>
                  <a:lnTo>
                    <a:pt x="180" y="15"/>
                  </a:lnTo>
                  <a:lnTo>
                    <a:pt x="180" y="12"/>
                  </a:lnTo>
                  <a:lnTo>
                    <a:pt x="179" y="10"/>
                  </a:lnTo>
                  <a:lnTo>
                    <a:pt x="178" y="7"/>
                  </a:lnTo>
                  <a:lnTo>
                    <a:pt x="176" y="5"/>
                  </a:lnTo>
                  <a:lnTo>
                    <a:pt x="174" y="3"/>
                  </a:lnTo>
                  <a:lnTo>
                    <a:pt x="171" y="1"/>
                  </a:lnTo>
                  <a:lnTo>
                    <a:pt x="168" y="0"/>
                  </a:lnTo>
                  <a:lnTo>
                    <a:pt x="165" y="0"/>
                  </a:lnTo>
                  <a:lnTo>
                    <a:pt x="75" y="0"/>
                  </a:lnTo>
                  <a:lnTo>
                    <a:pt x="72" y="0"/>
                  </a:lnTo>
                  <a:lnTo>
                    <a:pt x="70" y="1"/>
                  </a:lnTo>
                  <a:lnTo>
                    <a:pt x="66" y="3"/>
                  </a:lnTo>
                  <a:lnTo>
                    <a:pt x="64" y="5"/>
                  </a:lnTo>
                  <a:lnTo>
                    <a:pt x="63" y="7"/>
                  </a:lnTo>
                  <a:lnTo>
                    <a:pt x="61" y="10"/>
                  </a:lnTo>
                  <a:lnTo>
                    <a:pt x="60" y="12"/>
                  </a:lnTo>
                  <a:lnTo>
                    <a:pt x="60" y="15"/>
                  </a:lnTo>
                  <a:lnTo>
                    <a:pt x="60" y="19"/>
                  </a:lnTo>
                  <a:lnTo>
                    <a:pt x="61" y="22"/>
                  </a:lnTo>
                  <a:lnTo>
                    <a:pt x="63" y="24"/>
                  </a:lnTo>
                  <a:lnTo>
                    <a:pt x="64" y="26"/>
                  </a:lnTo>
                  <a:lnTo>
                    <a:pt x="66" y="28"/>
                  </a:lnTo>
                  <a:lnTo>
                    <a:pt x="70" y="29"/>
                  </a:lnTo>
                  <a:lnTo>
                    <a:pt x="72" y="30"/>
                  </a:lnTo>
                  <a:lnTo>
                    <a:pt x="75" y="30"/>
                  </a:lnTo>
                  <a:lnTo>
                    <a:pt x="150" y="30"/>
                  </a:lnTo>
                  <a:lnTo>
                    <a:pt x="150" y="632"/>
                  </a:lnTo>
                  <a:lnTo>
                    <a:pt x="142" y="632"/>
                  </a:lnTo>
                  <a:lnTo>
                    <a:pt x="135" y="632"/>
                  </a:lnTo>
                  <a:lnTo>
                    <a:pt x="121" y="632"/>
                  </a:lnTo>
                  <a:lnTo>
                    <a:pt x="108" y="635"/>
                  </a:lnTo>
                  <a:lnTo>
                    <a:pt x="95" y="638"/>
                  </a:lnTo>
                  <a:lnTo>
                    <a:pt x="82" y="642"/>
                  </a:lnTo>
                  <a:lnTo>
                    <a:pt x="71" y="648"/>
                  </a:lnTo>
                  <a:lnTo>
                    <a:pt x="60" y="655"/>
                  </a:lnTo>
                  <a:lnTo>
                    <a:pt x="49" y="662"/>
                  </a:lnTo>
                  <a:lnTo>
                    <a:pt x="40" y="672"/>
                  </a:lnTo>
                  <a:lnTo>
                    <a:pt x="31" y="682"/>
                  </a:lnTo>
                  <a:lnTo>
                    <a:pt x="24" y="691"/>
                  </a:lnTo>
                  <a:lnTo>
                    <a:pt x="16" y="703"/>
                  </a:lnTo>
                  <a:lnTo>
                    <a:pt x="11" y="715"/>
                  </a:lnTo>
                  <a:lnTo>
                    <a:pt x="6" y="727"/>
                  </a:lnTo>
                  <a:lnTo>
                    <a:pt x="3" y="740"/>
                  </a:lnTo>
                  <a:lnTo>
                    <a:pt x="1" y="753"/>
                  </a:lnTo>
                  <a:lnTo>
                    <a:pt x="0" y="767"/>
                  </a:lnTo>
                  <a:lnTo>
                    <a:pt x="1" y="781"/>
                  </a:lnTo>
                  <a:lnTo>
                    <a:pt x="3" y="794"/>
                  </a:lnTo>
                  <a:lnTo>
                    <a:pt x="6" y="807"/>
                  </a:lnTo>
                  <a:lnTo>
                    <a:pt x="11" y="820"/>
                  </a:lnTo>
                  <a:lnTo>
                    <a:pt x="16" y="832"/>
                  </a:lnTo>
                  <a:lnTo>
                    <a:pt x="24" y="842"/>
                  </a:lnTo>
                  <a:lnTo>
                    <a:pt x="31" y="853"/>
                  </a:lnTo>
                  <a:lnTo>
                    <a:pt x="40" y="863"/>
                  </a:lnTo>
                  <a:lnTo>
                    <a:pt x="49" y="871"/>
                  </a:lnTo>
                  <a:lnTo>
                    <a:pt x="60" y="880"/>
                  </a:lnTo>
                  <a:lnTo>
                    <a:pt x="71" y="886"/>
                  </a:lnTo>
                  <a:lnTo>
                    <a:pt x="82" y="892"/>
                  </a:lnTo>
                  <a:lnTo>
                    <a:pt x="95" y="896"/>
                  </a:lnTo>
                  <a:lnTo>
                    <a:pt x="108" y="900"/>
                  </a:lnTo>
                  <a:lnTo>
                    <a:pt x="121" y="902"/>
                  </a:lnTo>
                  <a:lnTo>
                    <a:pt x="135" y="902"/>
                  </a:lnTo>
                  <a:lnTo>
                    <a:pt x="144" y="902"/>
                  </a:lnTo>
                  <a:lnTo>
                    <a:pt x="152" y="901"/>
                  </a:lnTo>
                  <a:lnTo>
                    <a:pt x="161" y="900"/>
                  </a:lnTo>
                  <a:lnTo>
                    <a:pt x="169" y="898"/>
                  </a:lnTo>
                  <a:lnTo>
                    <a:pt x="185" y="893"/>
                  </a:lnTo>
                  <a:lnTo>
                    <a:pt x="200" y="886"/>
                  </a:lnTo>
                  <a:lnTo>
                    <a:pt x="214" y="878"/>
                  </a:lnTo>
                  <a:lnTo>
                    <a:pt x="226" y="867"/>
                  </a:lnTo>
                  <a:lnTo>
                    <a:pt x="238" y="855"/>
                  </a:lnTo>
                  <a:lnTo>
                    <a:pt x="247" y="842"/>
                  </a:lnTo>
                  <a:lnTo>
                    <a:pt x="611" y="842"/>
                  </a:lnTo>
                  <a:lnTo>
                    <a:pt x="666" y="898"/>
                  </a:lnTo>
                  <a:lnTo>
                    <a:pt x="668" y="900"/>
                  </a:lnTo>
                  <a:lnTo>
                    <a:pt x="671" y="901"/>
                  </a:lnTo>
                  <a:lnTo>
                    <a:pt x="674" y="902"/>
                  </a:lnTo>
                  <a:lnTo>
                    <a:pt x="677" y="902"/>
                  </a:lnTo>
                  <a:lnTo>
                    <a:pt x="679" y="902"/>
                  </a:lnTo>
                  <a:lnTo>
                    <a:pt x="682" y="901"/>
                  </a:lnTo>
                  <a:lnTo>
                    <a:pt x="685" y="900"/>
                  </a:lnTo>
                  <a:lnTo>
                    <a:pt x="688" y="898"/>
                  </a:lnTo>
                  <a:lnTo>
                    <a:pt x="689" y="896"/>
                  </a:lnTo>
                  <a:lnTo>
                    <a:pt x="691" y="893"/>
                  </a:lnTo>
                  <a:lnTo>
                    <a:pt x="691" y="891"/>
                  </a:lnTo>
                  <a:lnTo>
                    <a:pt x="692" y="887"/>
                  </a:lnTo>
                  <a:lnTo>
                    <a:pt x="691" y="884"/>
                  </a:lnTo>
                  <a:lnTo>
                    <a:pt x="691" y="882"/>
                  </a:lnTo>
                  <a:lnTo>
                    <a:pt x="689" y="879"/>
                  </a:lnTo>
                  <a:lnTo>
                    <a:pt x="688" y="877"/>
                  </a:lnTo>
                  <a:lnTo>
                    <a:pt x="688" y="877"/>
                  </a:lnTo>
                  <a:close/>
                </a:path>
              </a:pathLst>
            </a:custGeom>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en-US" dirty="0"/>
            </a:p>
          </p:txBody>
        </p:sp>
        <p:sp>
          <p:nvSpPr>
            <p:cNvPr id="40" name="Freeform 228">
              <a:extLst>
                <a:ext uri="{FF2B5EF4-FFF2-40B4-BE49-F238E27FC236}">
                  <a16:creationId xmlns:a16="http://schemas.microsoft.com/office/drawing/2014/main" id="{5418D602-FC45-4EB0-BDD5-97A8393C6997}"/>
                </a:ext>
              </a:extLst>
            </p:cNvPr>
            <p:cNvSpPr>
              <a:spLocks/>
            </p:cNvSpPr>
            <p:nvPr/>
          </p:nvSpPr>
          <p:spPr bwMode="auto">
            <a:xfrm>
              <a:off x="6592888" y="2709863"/>
              <a:ext cx="42863" cy="9525"/>
            </a:xfrm>
            <a:custGeom>
              <a:avLst/>
              <a:gdLst>
                <a:gd name="T0" fmla="*/ 0 w 135"/>
                <a:gd name="T1" fmla="*/ 15 h 30"/>
                <a:gd name="T2" fmla="*/ 0 w 135"/>
                <a:gd name="T3" fmla="*/ 18 h 30"/>
                <a:gd name="T4" fmla="*/ 1 w 135"/>
                <a:gd name="T5" fmla="*/ 21 h 30"/>
                <a:gd name="T6" fmla="*/ 3 w 135"/>
                <a:gd name="T7" fmla="*/ 23 h 30"/>
                <a:gd name="T8" fmla="*/ 4 w 135"/>
                <a:gd name="T9" fmla="*/ 26 h 30"/>
                <a:gd name="T10" fmla="*/ 6 w 135"/>
                <a:gd name="T11" fmla="*/ 27 h 30"/>
                <a:gd name="T12" fmla="*/ 10 w 135"/>
                <a:gd name="T13" fmla="*/ 29 h 30"/>
                <a:gd name="T14" fmla="*/ 12 w 135"/>
                <a:gd name="T15" fmla="*/ 29 h 30"/>
                <a:gd name="T16" fmla="*/ 15 w 135"/>
                <a:gd name="T17" fmla="*/ 30 h 30"/>
                <a:gd name="T18" fmla="*/ 120 w 135"/>
                <a:gd name="T19" fmla="*/ 30 h 30"/>
                <a:gd name="T20" fmla="*/ 123 w 135"/>
                <a:gd name="T21" fmla="*/ 29 h 30"/>
                <a:gd name="T22" fmla="*/ 126 w 135"/>
                <a:gd name="T23" fmla="*/ 28 h 30"/>
                <a:gd name="T24" fmla="*/ 129 w 135"/>
                <a:gd name="T25" fmla="*/ 27 h 30"/>
                <a:gd name="T26" fmla="*/ 131 w 135"/>
                <a:gd name="T27" fmla="*/ 26 h 30"/>
                <a:gd name="T28" fmla="*/ 133 w 135"/>
                <a:gd name="T29" fmla="*/ 23 h 30"/>
                <a:gd name="T30" fmla="*/ 134 w 135"/>
                <a:gd name="T31" fmla="*/ 21 h 30"/>
                <a:gd name="T32" fmla="*/ 135 w 135"/>
                <a:gd name="T33" fmla="*/ 18 h 30"/>
                <a:gd name="T34" fmla="*/ 135 w 135"/>
                <a:gd name="T35" fmla="*/ 15 h 30"/>
                <a:gd name="T36" fmla="*/ 135 w 135"/>
                <a:gd name="T37" fmla="*/ 12 h 30"/>
                <a:gd name="T38" fmla="*/ 134 w 135"/>
                <a:gd name="T39" fmla="*/ 9 h 30"/>
                <a:gd name="T40" fmla="*/ 133 w 135"/>
                <a:gd name="T41" fmla="*/ 7 h 30"/>
                <a:gd name="T42" fmla="*/ 131 w 135"/>
                <a:gd name="T43" fmla="*/ 5 h 30"/>
                <a:gd name="T44" fmla="*/ 129 w 135"/>
                <a:gd name="T45" fmla="*/ 3 h 30"/>
                <a:gd name="T46" fmla="*/ 126 w 135"/>
                <a:gd name="T47" fmla="*/ 1 h 30"/>
                <a:gd name="T48" fmla="*/ 123 w 135"/>
                <a:gd name="T49" fmla="*/ 0 h 30"/>
                <a:gd name="T50" fmla="*/ 120 w 135"/>
                <a:gd name="T51" fmla="*/ 0 h 30"/>
                <a:gd name="T52" fmla="*/ 15 w 135"/>
                <a:gd name="T53" fmla="*/ 0 h 30"/>
                <a:gd name="T54" fmla="*/ 12 w 135"/>
                <a:gd name="T55" fmla="*/ 0 h 30"/>
                <a:gd name="T56" fmla="*/ 10 w 135"/>
                <a:gd name="T57" fmla="*/ 1 h 30"/>
                <a:gd name="T58" fmla="*/ 6 w 135"/>
                <a:gd name="T59" fmla="*/ 3 h 30"/>
                <a:gd name="T60" fmla="*/ 4 w 135"/>
                <a:gd name="T61" fmla="*/ 5 h 30"/>
                <a:gd name="T62" fmla="*/ 3 w 135"/>
                <a:gd name="T63" fmla="*/ 7 h 30"/>
                <a:gd name="T64" fmla="*/ 1 w 135"/>
                <a:gd name="T65" fmla="*/ 9 h 30"/>
                <a:gd name="T66" fmla="*/ 0 w 135"/>
                <a:gd name="T67" fmla="*/ 12 h 30"/>
                <a:gd name="T68" fmla="*/ 0 w 135"/>
                <a:gd name="T69" fmla="*/ 15 h 30"/>
                <a:gd name="T70" fmla="*/ 0 w 135"/>
                <a:gd name="T71" fmla="*/ 1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5" h="30">
                  <a:moveTo>
                    <a:pt x="0" y="15"/>
                  </a:moveTo>
                  <a:lnTo>
                    <a:pt x="0" y="18"/>
                  </a:lnTo>
                  <a:lnTo>
                    <a:pt x="1" y="21"/>
                  </a:lnTo>
                  <a:lnTo>
                    <a:pt x="3" y="23"/>
                  </a:lnTo>
                  <a:lnTo>
                    <a:pt x="4" y="26"/>
                  </a:lnTo>
                  <a:lnTo>
                    <a:pt x="6" y="27"/>
                  </a:lnTo>
                  <a:lnTo>
                    <a:pt x="10" y="29"/>
                  </a:lnTo>
                  <a:lnTo>
                    <a:pt x="12" y="29"/>
                  </a:lnTo>
                  <a:lnTo>
                    <a:pt x="15" y="30"/>
                  </a:lnTo>
                  <a:lnTo>
                    <a:pt x="120" y="30"/>
                  </a:lnTo>
                  <a:lnTo>
                    <a:pt x="123" y="29"/>
                  </a:lnTo>
                  <a:lnTo>
                    <a:pt x="126" y="28"/>
                  </a:lnTo>
                  <a:lnTo>
                    <a:pt x="129" y="27"/>
                  </a:lnTo>
                  <a:lnTo>
                    <a:pt x="131" y="26"/>
                  </a:lnTo>
                  <a:lnTo>
                    <a:pt x="133" y="23"/>
                  </a:lnTo>
                  <a:lnTo>
                    <a:pt x="134" y="21"/>
                  </a:lnTo>
                  <a:lnTo>
                    <a:pt x="135" y="18"/>
                  </a:lnTo>
                  <a:lnTo>
                    <a:pt x="135" y="15"/>
                  </a:lnTo>
                  <a:lnTo>
                    <a:pt x="135" y="12"/>
                  </a:lnTo>
                  <a:lnTo>
                    <a:pt x="134" y="9"/>
                  </a:lnTo>
                  <a:lnTo>
                    <a:pt x="133" y="7"/>
                  </a:lnTo>
                  <a:lnTo>
                    <a:pt x="131" y="5"/>
                  </a:lnTo>
                  <a:lnTo>
                    <a:pt x="129" y="3"/>
                  </a:lnTo>
                  <a:lnTo>
                    <a:pt x="126" y="1"/>
                  </a:lnTo>
                  <a:lnTo>
                    <a:pt x="123" y="0"/>
                  </a:lnTo>
                  <a:lnTo>
                    <a:pt x="120" y="0"/>
                  </a:lnTo>
                  <a:lnTo>
                    <a:pt x="15" y="0"/>
                  </a:lnTo>
                  <a:lnTo>
                    <a:pt x="12" y="0"/>
                  </a:lnTo>
                  <a:lnTo>
                    <a:pt x="10" y="1"/>
                  </a:lnTo>
                  <a:lnTo>
                    <a:pt x="6" y="3"/>
                  </a:lnTo>
                  <a:lnTo>
                    <a:pt x="4" y="5"/>
                  </a:lnTo>
                  <a:lnTo>
                    <a:pt x="3" y="7"/>
                  </a:lnTo>
                  <a:lnTo>
                    <a:pt x="1" y="9"/>
                  </a:lnTo>
                  <a:lnTo>
                    <a:pt x="0" y="12"/>
                  </a:lnTo>
                  <a:lnTo>
                    <a:pt x="0" y="15"/>
                  </a:lnTo>
                  <a:lnTo>
                    <a:pt x="0" y="15"/>
                  </a:lnTo>
                  <a:close/>
                </a:path>
              </a:pathLst>
            </a:custGeom>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en-US" dirty="0"/>
            </a:p>
          </p:txBody>
        </p:sp>
        <p:sp>
          <p:nvSpPr>
            <p:cNvPr id="41" name="Freeform 229">
              <a:extLst>
                <a:ext uri="{FF2B5EF4-FFF2-40B4-BE49-F238E27FC236}">
                  <a16:creationId xmlns:a16="http://schemas.microsoft.com/office/drawing/2014/main" id="{FA5E7E5D-1DA8-4742-BEF2-3195F124B240}"/>
                </a:ext>
              </a:extLst>
            </p:cNvPr>
            <p:cNvSpPr>
              <a:spLocks/>
            </p:cNvSpPr>
            <p:nvPr/>
          </p:nvSpPr>
          <p:spPr bwMode="auto">
            <a:xfrm>
              <a:off x="6540500" y="2593975"/>
              <a:ext cx="28575" cy="9525"/>
            </a:xfrm>
            <a:custGeom>
              <a:avLst/>
              <a:gdLst>
                <a:gd name="T0" fmla="*/ 75 w 90"/>
                <a:gd name="T1" fmla="*/ 0 h 30"/>
                <a:gd name="T2" fmla="*/ 15 w 90"/>
                <a:gd name="T3" fmla="*/ 0 h 30"/>
                <a:gd name="T4" fmla="*/ 12 w 90"/>
                <a:gd name="T5" fmla="*/ 0 h 30"/>
                <a:gd name="T6" fmla="*/ 9 w 90"/>
                <a:gd name="T7" fmla="*/ 1 h 30"/>
                <a:gd name="T8" fmla="*/ 6 w 90"/>
                <a:gd name="T9" fmla="*/ 3 h 30"/>
                <a:gd name="T10" fmla="*/ 4 w 90"/>
                <a:gd name="T11" fmla="*/ 5 h 30"/>
                <a:gd name="T12" fmla="*/ 2 w 90"/>
                <a:gd name="T13" fmla="*/ 7 h 30"/>
                <a:gd name="T14" fmla="*/ 1 w 90"/>
                <a:gd name="T15" fmla="*/ 9 h 30"/>
                <a:gd name="T16" fmla="*/ 0 w 90"/>
                <a:gd name="T17" fmla="*/ 12 h 30"/>
                <a:gd name="T18" fmla="*/ 0 w 90"/>
                <a:gd name="T19" fmla="*/ 15 h 30"/>
                <a:gd name="T20" fmla="*/ 0 w 90"/>
                <a:gd name="T21" fmla="*/ 19 h 30"/>
                <a:gd name="T22" fmla="*/ 1 w 90"/>
                <a:gd name="T23" fmla="*/ 21 h 30"/>
                <a:gd name="T24" fmla="*/ 2 w 90"/>
                <a:gd name="T25" fmla="*/ 24 h 30"/>
                <a:gd name="T26" fmla="*/ 4 w 90"/>
                <a:gd name="T27" fmla="*/ 26 h 30"/>
                <a:gd name="T28" fmla="*/ 6 w 90"/>
                <a:gd name="T29" fmla="*/ 27 h 30"/>
                <a:gd name="T30" fmla="*/ 9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4 w 90"/>
                <a:gd name="T43" fmla="*/ 27 h 30"/>
                <a:gd name="T44" fmla="*/ 86 w 90"/>
                <a:gd name="T45" fmla="*/ 26 h 30"/>
                <a:gd name="T46" fmla="*/ 88 w 90"/>
                <a:gd name="T47" fmla="*/ 24 h 30"/>
                <a:gd name="T48" fmla="*/ 89 w 90"/>
                <a:gd name="T49" fmla="*/ 21 h 30"/>
                <a:gd name="T50" fmla="*/ 90 w 90"/>
                <a:gd name="T51" fmla="*/ 19 h 30"/>
                <a:gd name="T52" fmla="*/ 90 w 90"/>
                <a:gd name="T53" fmla="*/ 15 h 30"/>
                <a:gd name="T54" fmla="*/ 90 w 90"/>
                <a:gd name="T55" fmla="*/ 12 h 30"/>
                <a:gd name="T56" fmla="*/ 89 w 90"/>
                <a:gd name="T57" fmla="*/ 9 h 30"/>
                <a:gd name="T58" fmla="*/ 88 w 90"/>
                <a:gd name="T59" fmla="*/ 7 h 30"/>
                <a:gd name="T60" fmla="*/ 86 w 90"/>
                <a:gd name="T61" fmla="*/ 5 h 30"/>
                <a:gd name="T62" fmla="*/ 84 w 90"/>
                <a:gd name="T63" fmla="*/ 3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9" y="1"/>
                  </a:lnTo>
                  <a:lnTo>
                    <a:pt x="6" y="3"/>
                  </a:lnTo>
                  <a:lnTo>
                    <a:pt x="4" y="5"/>
                  </a:lnTo>
                  <a:lnTo>
                    <a:pt x="2" y="7"/>
                  </a:lnTo>
                  <a:lnTo>
                    <a:pt x="1" y="9"/>
                  </a:lnTo>
                  <a:lnTo>
                    <a:pt x="0" y="12"/>
                  </a:lnTo>
                  <a:lnTo>
                    <a:pt x="0" y="15"/>
                  </a:lnTo>
                  <a:lnTo>
                    <a:pt x="0" y="19"/>
                  </a:lnTo>
                  <a:lnTo>
                    <a:pt x="1" y="21"/>
                  </a:lnTo>
                  <a:lnTo>
                    <a:pt x="2" y="24"/>
                  </a:lnTo>
                  <a:lnTo>
                    <a:pt x="4" y="26"/>
                  </a:lnTo>
                  <a:lnTo>
                    <a:pt x="6" y="27"/>
                  </a:lnTo>
                  <a:lnTo>
                    <a:pt x="9" y="29"/>
                  </a:lnTo>
                  <a:lnTo>
                    <a:pt x="12" y="30"/>
                  </a:lnTo>
                  <a:lnTo>
                    <a:pt x="15" y="30"/>
                  </a:lnTo>
                  <a:lnTo>
                    <a:pt x="75" y="30"/>
                  </a:lnTo>
                  <a:lnTo>
                    <a:pt x="78" y="30"/>
                  </a:lnTo>
                  <a:lnTo>
                    <a:pt x="80" y="29"/>
                  </a:lnTo>
                  <a:lnTo>
                    <a:pt x="84" y="27"/>
                  </a:lnTo>
                  <a:lnTo>
                    <a:pt x="86" y="26"/>
                  </a:lnTo>
                  <a:lnTo>
                    <a:pt x="88" y="24"/>
                  </a:lnTo>
                  <a:lnTo>
                    <a:pt x="89" y="21"/>
                  </a:lnTo>
                  <a:lnTo>
                    <a:pt x="90" y="19"/>
                  </a:lnTo>
                  <a:lnTo>
                    <a:pt x="90" y="15"/>
                  </a:lnTo>
                  <a:lnTo>
                    <a:pt x="90" y="12"/>
                  </a:lnTo>
                  <a:lnTo>
                    <a:pt x="89" y="9"/>
                  </a:lnTo>
                  <a:lnTo>
                    <a:pt x="88" y="7"/>
                  </a:lnTo>
                  <a:lnTo>
                    <a:pt x="86" y="5"/>
                  </a:lnTo>
                  <a:lnTo>
                    <a:pt x="84" y="3"/>
                  </a:lnTo>
                  <a:lnTo>
                    <a:pt x="80" y="1"/>
                  </a:lnTo>
                  <a:lnTo>
                    <a:pt x="78" y="0"/>
                  </a:lnTo>
                  <a:lnTo>
                    <a:pt x="75" y="0"/>
                  </a:lnTo>
                  <a:lnTo>
                    <a:pt x="75" y="0"/>
                  </a:lnTo>
                  <a:close/>
                </a:path>
              </a:pathLst>
            </a:custGeom>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en-US" dirty="0"/>
            </a:p>
          </p:txBody>
        </p:sp>
      </p:grpSp>
      <p:sp>
        <p:nvSpPr>
          <p:cNvPr id="42" name="Rectangle 41">
            <a:extLst>
              <a:ext uri="{FF2B5EF4-FFF2-40B4-BE49-F238E27FC236}">
                <a16:creationId xmlns:a16="http://schemas.microsoft.com/office/drawing/2014/main" id="{2544B464-CA90-458A-885D-1FE6EDB981AD}"/>
              </a:ext>
            </a:extLst>
          </p:cNvPr>
          <p:cNvSpPr/>
          <p:nvPr/>
        </p:nvSpPr>
        <p:spPr>
          <a:xfrm>
            <a:off x="2346348" y="1631021"/>
            <a:ext cx="1653601" cy="246221"/>
          </a:xfrm>
          <a:prstGeom prst="rect">
            <a:avLst/>
          </a:prstGeom>
        </p:spPr>
        <p:style>
          <a:lnRef idx="2">
            <a:schemeClr val="accent2"/>
          </a:lnRef>
          <a:fillRef idx="1">
            <a:schemeClr val="lt1"/>
          </a:fillRef>
          <a:effectRef idx="0">
            <a:schemeClr val="accent2"/>
          </a:effectRef>
          <a:fontRef idx="minor">
            <a:schemeClr val="dk1"/>
          </a:fontRef>
        </p:style>
        <p:txBody>
          <a:bodyPr wrap="square" lIns="0" tIns="0" rIns="0" bIns="0">
            <a:spAutoFit/>
          </a:bodyPr>
          <a:lstStyle/>
          <a:p>
            <a:pPr algn="ctr"/>
            <a:r>
              <a:rPr lang="en-ID" sz="1600" dirty="0">
                <a:solidFill>
                  <a:schemeClr val="tx1">
                    <a:lumMod val="75000"/>
                    <a:lumOff val="25000"/>
                  </a:schemeClr>
                </a:solidFill>
              </a:rPr>
              <a:t>Raw Materials</a:t>
            </a:r>
            <a:endParaRPr lang="en-US" sz="1600" dirty="0">
              <a:solidFill>
                <a:schemeClr val="tx1">
                  <a:lumMod val="75000"/>
                  <a:lumOff val="25000"/>
                </a:schemeClr>
              </a:solidFill>
              <a:ea typeface="Cambria" panose="02040503050406030204" pitchFamily="18" charset="0"/>
            </a:endParaRPr>
          </a:p>
        </p:txBody>
      </p:sp>
      <p:sp>
        <p:nvSpPr>
          <p:cNvPr id="43" name="Rectangle 42">
            <a:extLst>
              <a:ext uri="{FF2B5EF4-FFF2-40B4-BE49-F238E27FC236}">
                <a16:creationId xmlns:a16="http://schemas.microsoft.com/office/drawing/2014/main" id="{87F02B6E-1693-4A95-A24E-2FEC635FCCC1}"/>
              </a:ext>
            </a:extLst>
          </p:cNvPr>
          <p:cNvSpPr/>
          <p:nvPr/>
        </p:nvSpPr>
        <p:spPr>
          <a:xfrm>
            <a:off x="4261074" y="1631021"/>
            <a:ext cx="1653601" cy="246221"/>
          </a:xfrm>
          <a:prstGeom prst="rect">
            <a:avLst/>
          </a:prstGeom>
        </p:spPr>
        <p:style>
          <a:lnRef idx="2">
            <a:schemeClr val="accent2"/>
          </a:lnRef>
          <a:fillRef idx="1">
            <a:schemeClr val="lt1"/>
          </a:fillRef>
          <a:effectRef idx="0">
            <a:schemeClr val="accent2"/>
          </a:effectRef>
          <a:fontRef idx="minor">
            <a:schemeClr val="dk1"/>
          </a:fontRef>
        </p:style>
        <p:txBody>
          <a:bodyPr wrap="square" lIns="0" tIns="0" rIns="0" bIns="0">
            <a:spAutoFit/>
          </a:bodyPr>
          <a:lstStyle/>
          <a:p>
            <a:pPr algn="ctr"/>
            <a:r>
              <a:rPr lang="en-ID" sz="1600" dirty="0">
                <a:solidFill>
                  <a:schemeClr val="tx1">
                    <a:lumMod val="75000"/>
                    <a:lumOff val="25000"/>
                  </a:schemeClr>
                </a:solidFill>
              </a:rPr>
              <a:t>Components</a:t>
            </a:r>
            <a:endParaRPr lang="en-US" sz="1600" dirty="0">
              <a:solidFill>
                <a:schemeClr val="tx1">
                  <a:lumMod val="75000"/>
                  <a:lumOff val="25000"/>
                </a:schemeClr>
              </a:solidFill>
              <a:ea typeface="Cambria" panose="02040503050406030204" pitchFamily="18" charset="0"/>
            </a:endParaRPr>
          </a:p>
        </p:txBody>
      </p:sp>
      <p:sp>
        <p:nvSpPr>
          <p:cNvPr id="44" name="Rectangle 43">
            <a:extLst>
              <a:ext uri="{FF2B5EF4-FFF2-40B4-BE49-F238E27FC236}">
                <a16:creationId xmlns:a16="http://schemas.microsoft.com/office/drawing/2014/main" id="{0312D38B-387C-4CD0-93E1-52BC6D03489F}"/>
              </a:ext>
            </a:extLst>
          </p:cNvPr>
          <p:cNvSpPr/>
          <p:nvPr/>
        </p:nvSpPr>
        <p:spPr>
          <a:xfrm>
            <a:off x="6187039" y="1631021"/>
            <a:ext cx="1653601" cy="246221"/>
          </a:xfrm>
          <a:prstGeom prst="rect">
            <a:avLst/>
          </a:prstGeom>
        </p:spPr>
        <p:style>
          <a:lnRef idx="2">
            <a:schemeClr val="accent2"/>
          </a:lnRef>
          <a:fillRef idx="1">
            <a:schemeClr val="lt1"/>
          </a:fillRef>
          <a:effectRef idx="0">
            <a:schemeClr val="accent2"/>
          </a:effectRef>
          <a:fontRef idx="minor">
            <a:schemeClr val="dk1"/>
          </a:fontRef>
        </p:style>
        <p:txBody>
          <a:bodyPr wrap="square" lIns="0" tIns="0" rIns="0" bIns="0">
            <a:spAutoFit/>
          </a:bodyPr>
          <a:lstStyle/>
          <a:p>
            <a:pPr algn="ctr"/>
            <a:r>
              <a:rPr lang="en-ID" sz="1600" dirty="0">
                <a:solidFill>
                  <a:schemeClr val="tx1">
                    <a:lumMod val="75000"/>
                    <a:lumOff val="25000"/>
                  </a:schemeClr>
                </a:solidFill>
              </a:rPr>
              <a:t>Manufacturing</a:t>
            </a:r>
            <a:endParaRPr lang="en-US" sz="1600" dirty="0">
              <a:solidFill>
                <a:schemeClr val="tx1">
                  <a:lumMod val="75000"/>
                  <a:lumOff val="25000"/>
                </a:schemeClr>
              </a:solidFill>
              <a:ea typeface="Cambria" panose="02040503050406030204" pitchFamily="18" charset="0"/>
            </a:endParaRPr>
          </a:p>
        </p:txBody>
      </p:sp>
      <p:sp>
        <p:nvSpPr>
          <p:cNvPr id="45" name="Rectangle 44">
            <a:extLst>
              <a:ext uri="{FF2B5EF4-FFF2-40B4-BE49-F238E27FC236}">
                <a16:creationId xmlns:a16="http://schemas.microsoft.com/office/drawing/2014/main" id="{AA43F3C1-81A4-4D50-B427-326969254445}"/>
              </a:ext>
            </a:extLst>
          </p:cNvPr>
          <p:cNvSpPr/>
          <p:nvPr/>
        </p:nvSpPr>
        <p:spPr>
          <a:xfrm>
            <a:off x="8107385" y="1631021"/>
            <a:ext cx="1653601" cy="246221"/>
          </a:xfrm>
          <a:prstGeom prst="rect">
            <a:avLst/>
          </a:prstGeom>
        </p:spPr>
        <p:style>
          <a:lnRef idx="2">
            <a:schemeClr val="accent2"/>
          </a:lnRef>
          <a:fillRef idx="1">
            <a:schemeClr val="lt1"/>
          </a:fillRef>
          <a:effectRef idx="0">
            <a:schemeClr val="accent2"/>
          </a:effectRef>
          <a:fontRef idx="minor">
            <a:schemeClr val="dk1"/>
          </a:fontRef>
        </p:style>
        <p:txBody>
          <a:bodyPr wrap="square" lIns="0" tIns="0" rIns="0" bIns="0">
            <a:spAutoFit/>
          </a:bodyPr>
          <a:lstStyle/>
          <a:p>
            <a:pPr algn="ctr"/>
            <a:r>
              <a:rPr lang="en-ID" sz="1600" dirty="0">
                <a:solidFill>
                  <a:schemeClr val="tx1">
                    <a:lumMod val="75000"/>
                    <a:lumOff val="25000"/>
                  </a:schemeClr>
                </a:solidFill>
              </a:rPr>
              <a:t>Distribution</a:t>
            </a:r>
            <a:endParaRPr lang="en-US" sz="1600" dirty="0">
              <a:solidFill>
                <a:schemeClr val="tx1">
                  <a:lumMod val="75000"/>
                  <a:lumOff val="25000"/>
                </a:schemeClr>
              </a:solidFill>
              <a:ea typeface="Cambria" panose="02040503050406030204" pitchFamily="18" charset="0"/>
            </a:endParaRPr>
          </a:p>
        </p:txBody>
      </p:sp>
      <p:grpSp>
        <p:nvGrpSpPr>
          <p:cNvPr id="46" name="Group 45">
            <a:extLst>
              <a:ext uri="{FF2B5EF4-FFF2-40B4-BE49-F238E27FC236}">
                <a16:creationId xmlns:a16="http://schemas.microsoft.com/office/drawing/2014/main" id="{07DF963B-3DB5-4319-B56C-FD1E845287F6}"/>
              </a:ext>
            </a:extLst>
          </p:cNvPr>
          <p:cNvGrpSpPr/>
          <p:nvPr/>
        </p:nvGrpSpPr>
        <p:grpSpPr>
          <a:xfrm>
            <a:off x="5915659" y="2206964"/>
            <a:ext cx="279490" cy="251353"/>
            <a:chOff x="7396163" y="4268788"/>
            <a:chExt cx="236538" cy="212725"/>
          </a:xfrm>
          <a:solidFill>
            <a:schemeClr val="accent4"/>
          </a:solidFill>
        </p:grpSpPr>
        <p:sp>
          <p:nvSpPr>
            <p:cNvPr id="47" name="Freeform 385">
              <a:extLst>
                <a:ext uri="{FF2B5EF4-FFF2-40B4-BE49-F238E27FC236}">
                  <a16:creationId xmlns:a16="http://schemas.microsoft.com/office/drawing/2014/main" id="{274BB7CF-82C3-4208-9EE1-A03256EB22B9}"/>
                </a:ext>
              </a:extLst>
            </p:cNvPr>
            <p:cNvSpPr>
              <a:spLocks noEditPoints="1"/>
            </p:cNvSpPr>
            <p:nvPr/>
          </p:nvSpPr>
          <p:spPr bwMode="auto">
            <a:xfrm>
              <a:off x="7396163" y="4268788"/>
              <a:ext cx="138113" cy="212725"/>
            </a:xfrm>
            <a:custGeom>
              <a:avLst/>
              <a:gdLst>
                <a:gd name="T0" fmla="*/ 25 w 348"/>
                <a:gd name="T1" fmla="*/ 457 h 535"/>
                <a:gd name="T2" fmla="*/ 80 w 348"/>
                <a:gd name="T3" fmla="*/ 512 h 535"/>
                <a:gd name="T4" fmla="*/ 324 w 348"/>
                <a:gd name="T5" fmla="*/ 268 h 535"/>
                <a:gd name="T6" fmla="*/ 80 w 348"/>
                <a:gd name="T7" fmla="*/ 23 h 535"/>
                <a:gd name="T8" fmla="*/ 25 w 348"/>
                <a:gd name="T9" fmla="*/ 79 h 535"/>
                <a:gd name="T10" fmla="*/ 207 w 348"/>
                <a:gd name="T11" fmla="*/ 260 h 535"/>
                <a:gd name="T12" fmla="*/ 209 w 348"/>
                <a:gd name="T13" fmla="*/ 263 h 535"/>
                <a:gd name="T14" fmla="*/ 210 w 348"/>
                <a:gd name="T15" fmla="*/ 268 h 535"/>
                <a:gd name="T16" fmla="*/ 209 w 348"/>
                <a:gd name="T17" fmla="*/ 271 h 535"/>
                <a:gd name="T18" fmla="*/ 207 w 348"/>
                <a:gd name="T19" fmla="*/ 274 h 535"/>
                <a:gd name="T20" fmla="*/ 25 w 348"/>
                <a:gd name="T21" fmla="*/ 457 h 535"/>
                <a:gd name="T22" fmla="*/ 80 w 348"/>
                <a:gd name="T23" fmla="*/ 535 h 535"/>
                <a:gd name="T24" fmla="*/ 77 w 348"/>
                <a:gd name="T25" fmla="*/ 534 h 535"/>
                <a:gd name="T26" fmla="*/ 73 w 348"/>
                <a:gd name="T27" fmla="*/ 533 h 535"/>
                <a:gd name="T28" fmla="*/ 4 w 348"/>
                <a:gd name="T29" fmla="*/ 463 h 535"/>
                <a:gd name="T30" fmla="*/ 2 w 348"/>
                <a:gd name="T31" fmla="*/ 460 h 535"/>
                <a:gd name="T32" fmla="*/ 0 w 348"/>
                <a:gd name="T33" fmla="*/ 457 h 535"/>
                <a:gd name="T34" fmla="*/ 2 w 348"/>
                <a:gd name="T35" fmla="*/ 452 h 535"/>
                <a:gd name="T36" fmla="*/ 4 w 348"/>
                <a:gd name="T37" fmla="*/ 449 h 535"/>
                <a:gd name="T38" fmla="*/ 185 w 348"/>
                <a:gd name="T39" fmla="*/ 268 h 535"/>
                <a:gd name="T40" fmla="*/ 4 w 348"/>
                <a:gd name="T41" fmla="*/ 86 h 535"/>
                <a:gd name="T42" fmla="*/ 2 w 348"/>
                <a:gd name="T43" fmla="*/ 83 h 535"/>
                <a:gd name="T44" fmla="*/ 0 w 348"/>
                <a:gd name="T45" fmla="*/ 79 h 535"/>
                <a:gd name="T46" fmla="*/ 2 w 348"/>
                <a:gd name="T47" fmla="*/ 75 h 535"/>
                <a:gd name="T48" fmla="*/ 4 w 348"/>
                <a:gd name="T49" fmla="*/ 72 h 535"/>
                <a:gd name="T50" fmla="*/ 74 w 348"/>
                <a:gd name="T51" fmla="*/ 2 h 535"/>
                <a:gd name="T52" fmla="*/ 77 w 348"/>
                <a:gd name="T53" fmla="*/ 0 h 535"/>
                <a:gd name="T54" fmla="*/ 80 w 348"/>
                <a:gd name="T55" fmla="*/ 0 h 535"/>
                <a:gd name="T56" fmla="*/ 84 w 348"/>
                <a:gd name="T57" fmla="*/ 0 h 535"/>
                <a:gd name="T58" fmla="*/ 87 w 348"/>
                <a:gd name="T59" fmla="*/ 2 h 535"/>
                <a:gd name="T60" fmla="*/ 346 w 348"/>
                <a:gd name="T61" fmla="*/ 260 h 535"/>
                <a:gd name="T62" fmla="*/ 348 w 348"/>
                <a:gd name="T63" fmla="*/ 263 h 535"/>
                <a:gd name="T64" fmla="*/ 348 w 348"/>
                <a:gd name="T65" fmla="*/ 268 h 535"/>
                <a:gd name="T66" fmla="*/ 348 w 348"/>
                <a:gd name="T67" fmla="*/ 271 h 535"/>
                <a:gd name="T68" fmla="*/ 346 w 348"/>
                <a:gd name="T69" fmla="*/ 274 h 535"/>
                <a:gd name="T70" fmla="*/ 87 w 348"/>
                <a:gd name="T71" fmla="*/ 532 h 535"/>
                <a:gd name="T72" fmla="*/ 84 w 348"/>
                <a:gd name="T73" fmla="*/ 534 h 535"/>
                <a:gd name="T74" fmla="*/ 80 w 348"/>
                <a:gd name="T75" fmla="*/ 535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48" h="535">
                  <a:moveTo>
                    <a:pt x="25" y="457"/>
                  </a:moveTo>
                  <a:lnTo>
                    <a:pt x="80" y="512"/>
                  </a:lnTo>
                  <a:lnTo>
                    <a:pt x="324" y="268"/>
                  </a:lnTo>
                  <a:lnTo>
                    <a:pt x="80" y="23"/>
                  </a:lnTo>
                  <a:lnTo>
                    <a:pt x="25" y="79"/>
                  </a:lnTo>
                  <a:lnTo>
                    <a:pt x="207" y="260"/>
                  </a:lnTo>
                  <a:lnTo>
                    <a:pt x="209" y="263"/>
                  </a:lnTo>
                  <a:lnTo>
                    <a:pt x="210" y="268"/>
                  </a:lnTo>
                  <a:lnTo>
                    <a:pt x="209" y="271"/>
                  </a:lnTo>
                  <a:lnTo>
                    <a:pt x="207" y="274"/>
                  </a:lnTo>
                  <a:lnTo>
                    <a:pt x="25" y="457"/>
                  </a:lnTo>
                  <a:close/>
                  <a:moveTo>
                    <a:pt x="80" y="535"/>
                  </a:moveTo>
                  <a:lnTo>
                    <a:pt x="77" y="534"/>
                  </a:lnTo>
                  <a:lnTo>
                    <a:pt x="73" y="533"/>
                  </a:lnTo>
                  <a:lnTo>
                    <a:pt x="4" y="463"/>
                  </a:lnTo>
                  <a:lnTo>
                    <a:pt x="2" y="460"/>
                  </a:lnTo>
                  <a:lnTo>
                    <a:pt x="0" y="457"/>
                  </a:lnTo>
                  <a:lnTo>
                    <a:pt x="2" y="452"/>
                  </a:lnTo>
                  <a:lnTo>
                    <a:pt x="4" y="449"/>
                  </a:lnTo>
                  <a:lnTo>
                    <a:pt x="185" y="268"/>
                  </a:lnTo>
                  <a:lnTo>
                    <a:pt x="4" y="86"/>
                  </a:lnTo>
                  <a:lnTo>
                    <a:pt x="2" y="83"/>
                  </a:lnTo>
                  <a:lnTo>
                    <a:pt x="0" y="79"/>
                  </a:lnTo>
                  <a:lnTo>
                    <a:pt x="2" y="75"/>
                  </a:lnTo>
                  <a:lnTo>
                    <a:pt x="4" y="72"/>
                  </a:lnTo>
                  <a:lnTo>
                    <a:pt x="74" y="2"/>
                  </a:lnTo>
                  <a:lnTo>
                    <a:pt x="77" y="0"/>
                  </a:lnTo>
                  <a:lnTo>
                    <a:pt x="80" y="0"/>
                  </a:lnTo>
                  <a:lnTo>
                    <a:pt x="84" y="0"/>
                  </a:lnTo>
                  <a:lnTo>
                    <a:pt x="87" y="2"/>
                  </a:lnTo>
                  <a:lnTo>
                    <a:pt x="346" y="260"/>
                  </a:lnTo>
                  <a:lnTo>
                    <a:pt x="348" y="263"/>
                  </a:lnTo>
                  <a:lnTo>
                    <a:pt x="348" y="268"/>
                  </a:lnTo>
                  <a:lnTo>
                    <a:pt x="348" y="271"/>
                  </a:lnTo>
                  <a:lnTo>
                    <a:pt x="346" y="274"/>
                  </a:lnTo>
                  <a:lnTo>
                    <a:pt x="87" y="532"/>
                  </a:lnTo>
                  <a:lnTo>
                    <a:pt x="84" y="534"/>
                  </a:lnTo>
                  <a:lnTo>
                    <a:pt x="80" y="535"/>
                  </a:lnTo>
                  <a:close/>
                </a:path>
              </a:pathLst>
            </a:custGeom>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en-US" dirty="0"/>
            </a:p>
          </p:txBody>
        </p:sp>
        <p:sp>
          <p:nvSpPr>
            <p:cNvPr id="48" name="Freeform 386">
              <a:extLst>
                <a:ext uri="{FF2B5EF4-FFF2-40B4-BE49-F238E27FC236}">
                  <a16:creationId xmlns:a16="http://schemas.microsoft.com/office/drawing/2014/main" id="{CE9CC650-E9F2-4C72-8BC7-DB4936736106}"/>
                </a:ext>
              </a:extLst>
            </p:cNvPr>
            <p:cNvSpPr>
              <a:spLocks noEditPoints="1"/>
            </p:cNvSpPr>
            <p:nvPr/>
          </p:nvSpPr>
          <p:spPr bwMode="auto">
            <a:xfrm>
              <a:off x="7494588" y="4268788"/>
              <a:ext cx="138113" cy="212725"/>
            </a:xfrm>
            <a:custGeom>
              <a:avLst/>
              <a:gdLst>
                <a:gd name="T0" fmla="*/ 25 w 348"/>
                <a:gd name="T1" fmla="*/ 457 h 535"/>
                <a:gd name="T2" fmla="*/ 80 w 348"/>
                <a:gd name="T3" fmla="*/ 512 h 535"/>
                <a:gd name="T4" fmla="*/ 324 w 348"/>
                <a:gd name="T5" fmla="*/ 268 h 535"/>
                <a:gd name="T6" fmla="*/ 80 w 348"/>
                <a:gd name="T7" fmla="*/ 23 h 535"/>
                <a:gd name="T8" fmla="*/ 25 w 348"/>
                <a:gd name="T9" fmla="*/ 79 h 535"/>
                <a:gd name="T10" fmla="*/ 206 w 348"/>
                <a:gd name="T11" fmla="*/ 260 h 535"/>
                <a:gd name="T12" fmla="*/ 208 w 348"/>
                <a:gd name="T13" fmla="*/ 263 h 535"/>
                <a:gd name="T14" fmla="*/ 208 w 348"/>
                <a:gd name="T15" fmla="*/ 268 h 535"/>
                <a:gd name="T16" fmla="*/ 208 w 348"/>
                <a:gd name="T17" fmla="*/ 271 h 535"/>
                <a:gd name="T18" fmla="*/ 206 w 348"/>
                <a:gd name="T19" fmla="*/ 274 h 535"/>
                <a:gd name="T20" fmla="*/ 25 w 348"/>
                <a:gd name="T21" fmla="*/ 457 h 535"/>
                <a:gd name="T22" fmla="*/ 80 w 348"/>
                <a:gd name="T23" fmla="*/ 535 h 535"/>
                <a:gd name="T24" fmla="*/ 75 w 348"/>
                <a:gd name="T25" fmla="*/ 534 h 535"/>
                <a:gd name="T26" fmla="*/ 72 w 348"/>
                <a:gd name="T27" fmla="*/ 533 h 535"/>
                <a:gd name="T28" fmla="*/ 3 w 348"/>
                <a:gd name="T29" fmla="*/ 463 h 535"/>
                <a:gd name="T30" fmla="*/ 1 w 348"/>
                <a:gd name="T31" fmla="*/ 460 h 535"/>
                <a:gd name="T32" fmla="*/ 0 w 348"/>
                <a:gd name="T33" fmla="*/ 457 h 535"/>
                <a:gd name="T34" fmla="*/ 1 w 348"/>
                <a:gd name="T35" fmla="*/ 452 h 535"/>
                <a:gd name="T36" fmla="*/ 3 w 348"/>
                <a:gd name="T37" fmla="*/ 449 h 535"/>
                <a:gd name="T38" fmla="*/ 185 w 348"/>
                <a:gd name="T39" fmla="*/ 268 h 535"/>
                <a:gd name="T40" fmla="*/ 3 w 348"/>
                <a:gd name="T41" fmla="*/ 86 h 535"/>
                <a:gd name="T42" fmla="*/ 1 w 348"/>
                <a:gd name="T43" fmla="*/ 83 h 535"/>
                <a:gd name="T44" fmla="*/ 0 w 348"/>
                <a:gd name="T45" fmla="*/ 79 h 535"/>
                <a:gd name="T46" fmla="*/ 1 w 348"/>
                <a:gd name="T47" fmla="*/ 75 h 535"/>
                <a:gd name="T48" fmla="*/ 3 w 348"/>
                <a:gd name="T49" fmla="*/ 72 h 535"/>
                <a:gd name="T50" fmla="*/ 72 w 348"/>
                <a:gd name="T51" fmla="*/ 2 h 535"/>
                <a:gd name="T52" fmla="*/ 75 w 348"/>
                <a:gd name="T53" fmla="*/ 0 h 535"/>
                <a:gd name="T54" fmla="*/ 80 w 348"/>
                <a:gd name="T55" fmla="*/ 0 h 535"/>
                <a:gd name="T56" fmla="*/ 83 w 348"/>
                <a:gd name="T57" fmla="*/ 0 h 535"/>
                <a:gd name="T58" fmla="*/ 86 w 348"/>
                <a:gd name="T59" fmla="*/ 2 h 535"/>
                <a:gd name="T60" fmla="*/ 344 w 348"/>
                <a:gd name="T61" fmla="*/ 260 h 535"/>
                <a:gd name="T62" fmla="*/ 347 w 348"/>
                <a:gd name="T63" fmla="*/ 263 h 535"/>
                <a:gd name="T64" fmla="*/ 348 w 348"/>
                <a:gd name="T65" fmla="*/ 268 h 535"/>
                <a:gd name="T66" fmla="*/ 347 w 348"/>
                <a:gd name="T67" fmla="*/ 271 h 535"/>
                <a:gd name="T68" fmla="*/ 344 w 348"/>
                <a:gd name="T69" fmla="*/ 274 h 535"/>
                <a:gd name="T70" fmla="*/ 86 w 348"/>
                <a:gd name="T71" fmla="*/ 532 h 535"/>
                <a:gd name="T72" fmla="*/ 83 w 348"/>
                <a:gd name="T73" fmla="*/ 534 h 535"/>
                <a:gd name="T74" fmla="*/ 80 w 348"/>
                <a:gd name="T75" fmla="*/ 535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48" h="535">
                  <a:moveTo>
                    <a:pt x="25" y="457"/>
                  </a:moveTo>
                  <a:lnTo>
                    <a:pt x="80" y="512"/>
                  </a:lnTo>
                  <a:lnTo>
                    <a:pt x="324" y="268"/>
                  </a:lnTo>
                  <a:lnTo>
                    <a:pt x="80" y="23"/>
                  </a:lnTo>
                  <a:lnTo>
                    <a:pt x="25" y="79"/>
                  </a:lnTo>
                  <a:lnTo>
                    <a:pt x="206" y="260"/>
                  </a:lnTo>
                  <a:lnTo>
                    <a:pt x="208" y="263"/>
                  </a:lnTo>
                  <a:lnTo>
                    <a:pt x="208" y="268"/>
                  </a:lnTo>
                  <a:lnTo>
                    <a:pt x="208" y="271"/>
                  </a:lnTo>
                  <a:lnTo>
                    <a:pt x="206" y="274"/>
                  </a:lnTo>
                  <a:lnTo>
                    <a:pt x="25" y="457"/>
                  </a:lnTo>
                  <a:close/>
                  <a:moveTo>
                    <a:pt x="80" y="535"/>
                  </a:moveTo>
                  <a:lnTo>
                    <a:pt x="75" y="534"/>
                  </a:lnTo>
                  <a:lnTo>
                    <a:pt x="72" y="533"/>
                  </a:lnTo>
                  <a:lnTo>
                    <a:pt x="3" y="463"/>
                  </a:lnTo>
                  <a:lnTo>
                    <a:pt x="1" y="460"/>
                  </a:lnTo>
                  <a:lnTo>
                    <a:pt x="0" y="457"/>
                  </a:lnTo>
                  <a:lnTo>
                    <a:pt x="1" y="452"/>
                  </a:lnTo>
                  <a:lnTo>
                    <a:pt x="3" y="449"/>
                  </a:lnTo>
                  <a:lnTo>
                    <a:pt x="185" y="268"/>
                  </a:lnTo>
                  <a:lnTo>
                    <a:pt x="3" y="86"/>
                  </a:lnTo>
                  <a:lnTo>
                    <a:pt x="1" y="83"/>
                  </a:lnTo>
                  <a:lnTo>
                    <a:pt x="0" y="79"/>
                  </a:lnTo>
                  <a:lnTo>
                    <a:pt x="1" y="75"/>
                  </a:lnTo>
                  <a:lnTo>
                    <a:pt x="3" y="72"/>
                  </a:lnTo>
                  <a:lnTo>
                    <a:pt x="72" y="2"/>
                  </a:lnTo>
                  <a:lnTo>
                    <a:pt x="75" y="0"/>
                  </a:lnTo>
                  <a:lnTo>
                    <a:pt x="80" y="0"/>
                  </a:lnTo>
                  <a:lnTo>
                    <a:pt x="83" y="0"/>
                  </a:lnTo>
                  <a:lnTo>
                    <a:pt x="86" y="2"/>
                  </a:lnTo>
                  <a:lnTo>
                    <a:pt x="344" y="260"/>
                  </a:lnTo>
                  <a:lnTo>
                    <a:pt x="347" y="263"/>
                  </a:lnTo>
                  <a:lnTo>
                    <a:pt x="348" y="268"/>
                  </a:lnTo>
                  <a:lnTo>
                    <a:pt x="347" y="271"/>
                  </a:lnTo>
                  <a:lnTo>
                    <a:pt x="344" y="274"/>
                  </a:lnTo>
                  <a:lnTo>
                    <a:pt x="86" y="532"/>
                  </a:lnTo>
                  <a:lnTo>
                    <a:pt x="83" y="534"/>
                  </a:lnTo>
                  <a:lnTo>
                    <a:pt x="80" y="535"/>
                  </a:lnTo>
                  <a:close/>
                </a:path>
              </a:pathLst>
            </a:custGeom>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en-US" dirty="0"/>
            </a:p>
          </p:txBody>
        </p:sp>
      </p:grpSp>
      <p:grpSp>
        <p:nvGrpSpPr>
          <p:cNvPr id="49" name="Group 48">
            <a:extLst>
              <a:ext uri="{FF2B5EF4-FFF2-40B4-BE49-F238E27FC236}">
                <a16:creationId xmlns:a16="http://schemas.microsoft.com/office/drawing/2014/main" id="{C8A78685-ECDB-45A4-9A04-69A5FCFDCE53}"/>
              </a:ext>
            </a:extLst>
          </p:cNvPr>
          <p:cNvGrpSpPr/>
          <p:nvPr/>
        </p:nvGrpSpPr>
        <p:grpSpPr>
          <a:xfrm>
            <a:off x="4013223" y="2213948"/>
            <a:ext cx="279490" cy="251353"/>
            <a:chOff x="7396163" y="4268788"/>
            <a:chExt cx="236538" cy="212725"/>
          </a:xfrm>
          <a:solidFill>
            <a:schemeClr val="accent4"/>
          </a:solidFill>
        </p:grpSpPr>
        <p:sp>
          <p:nvSpPr>
            <p:cNvPr id="50" name="Freeform 385">
              <a:extLst>
                <a:ext uri="{FF2B5EF4-FFF2-40B4-BE49-F238E27FC236}">
                  <a16:creationId xmlns:a16="http://schemas.microsoft.com/office/drawing/2014/main" id="{E6EB33D8-D4C4-4545-AF33-BAF23DFBE1C5}"/>
                </a:ext>
              </a:extLst>
            </p:cNvPr>
            <p:cNvSpPr>
              <a:spLocks noEditPoints="1"/>
            </p:cNvSpPr>
            <p:nvPr/>
          </p:nvSpPr>
          <p:spPr bwMode="auto">
            <a:xfrm>
              <a:off x="7396163" y="4268788"/>
              <a:ext cx="138113" cy="212725"/>
            </a:xfrm>
            <a:custGeom>
              <a:avLst/>
              <a:gdLst>
                <a:gd name="T0" fmla="*/ 25 w 348"/>
                <a:gd name="T1" fmla="*/ 457 h 535"/>
                <a:gd name="T2" fmla="*/ 80 w 348"/>
                <a:gd name="T3" fmla="*/ 512 h 535"/>
                <a:gd name="T4" fmla="*/ 324 w 348"/>
                <a:gd name="T5" fmla="*/ 268 h 535"/>
                <a:gd name="T6" fmla="*/ 80 w 348"/>
                <a:gd name="T7" fmla="*/ 23 h 535"/>
                <a:gd name="T8" fmla="*/ 25 w 348"/>
                <a:gd name="T9" fmla="*/ 79 h 535"/>
                <a:gd name="T10" fmla="*/ 207 w 348"/>
                <a:gd name="T11" fmla="*/ 260 h 535"/>
                <a:gd name="T12" fmla="*/ 209 w 348"/>
                <a:gd name="T13" fmla="*/ 263 h 535"/>
                <a:gd name="T14" fmla="*/ 210 w 348"/>
                <a:gd name="T15" fmla="*/ 268 h 535"/>
                <a:gd name="T16" fmla="*/ 209 w 348"/>
                <a:gd name="T17" fmla="*/ 271 h 535"/>
                <a:gd name="T18" fmla="*/ 207 w 348"/>
                <a:gd name="T19" fmla="*/ 274 h 535"/>
                <a:gd name="T20" fmla="*/ 25 w 348"/>
                <a:gd name="T21" fmla="*/ 457 h 535"/>
                <a:gd name="T22" fmla="*/ 80 w 348"/>
                <a:gd name="T23" fmla="*/ 535 h 535"/>
                <a:gd name="T24" fmla="*/ 77 w 348"/>
                <a:gd name="T25" fmla="*/ 534 h 535"/>
                <a:gd name="T26" fmla="*/ 73 w 348"/>
                <a:gd name="T27" fmla="*/ 533 h 535"/>
                <a:gd name="T28" fmla="*/ 4 w 348"/>
                <a:gd name="T29" fmla="*/ 463 h 535"/>
                <a:gd name="T30" fmla="*/ 2 w 348"/>
                <a:gd name="T31" fmla="*/ 460 h 535"/>
                <a:gd name="T32" fmla="*/ 0 w 348"/>
                <a:gd name="T33" fmla="*/ 457 h 535"/>
                <a:gd name="T34" fmla="*/ 2 w 348"/>
                <a:gd name="T35" fmla="*/ 452 h 535"/>
                <a:gd name="T36" fmla="*/ 4 w 348"/>
                <a:gd name="T37" fmla="*/ 449 h 535"/>
                <a:gd name="T38" fmla="*/ 185 w 348"/>
                <a:gd name="T39" fmla="*/ 268 h 535"/>
                <a:gd name="T40" fmla="*/ 4 w 348"/>
                <a:gd name="T41" fmla="*/ 86 h 535"/>
                <a:gd name="T42" fmla="*/ 2 w 348"/>
                <a:gd name="T43" fmla="*/ 83 h 535"/>
                <a:gd name="T44" fmla="*/ 0 w 348"/>
                <a:gd name="T45" fmla="*/ 79 h 535"/>
                <a:gd name="T46" fmla="*/ 2 w 348"/>
                <a:gd name="T47" fmla="*/ 75 h 535"/>
                <a:gd name="T48" fmla="*/ 4 w 348"/>
                <a:gd name="T49" fmla="*/ 72 h 535"/>
                <a:gd name="T50" fmla="*/ 74 w 348"/>
                <a:gd name="T51" fmla="*/ 2 h 535"/>
                <a:gd name="T52" fmla="*/ 77 w 348"/>
                <a:gd name="T53" fmla="*/ 0 h 535"/>
                <a:gd name="T54" fmla="*/ 80 w 348"/>
                <a:gd name="T55" fmla="*/ 0 h 535"/>
                <a:gd name="T56" fmla="*/ 84 w 348"/>
                <a:gd name="T57" fmla="*/ 0 h 535"/>
                <a:gd name="T58" fmla="*/ 87 w 348"/>
                <a:gd name="T59" fmla="*/ 2 h 535"/>
                <a:gd name="T60" fmla="*/ 346 w 348"/>
                <a:gd name="T61" fmla="*/ 260 h 535"/>
                <a:gd name="T62" fmla="*/ 348 w 348"/>
                <a:gd name="T63" fmla="*/ 263 h 535"/>
                <a:gd name="T64" fmla="*/ 348 w 348"/>
                <a:gd name="T65" fmla="*/ 268 h 535"/>
                <a:gd name="T66" fmla="*/ 348 w 348"/>
                <a:gd name="T67" fmla="*/ 271 h 535"/>
                <a:gd name="T68" fmla="*/ 346 w 348"/>
                <a:gd name="T69" fmla="*/ 274 h 535"/>
                <a:gd name="T70" fmla="*/ 87 w 348"/>
                <a:gd name="T71" fmla="*/ 532 h 535"/>
                <a:gd name="T72" fmla="*/ 84 w 348"/>
                <a:gd name="T73" fmla="*/ 534 h 535"/>
                <a:gd name="T74" fmla="*/ 80 w 348"/>
                <a:gd name="T75" fmla="*/ 535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48" h="535">
                  <a:moveTo>
                    <a:pt x="25" y="457"/>
                  </a:moveTo>
                  <a:lnTo>
                    <a:pt x="80" y="512"/>
                  </a:lnTo>
                  <a:lnTo>
                    <a:pt x="324" y="268"/>
                  </a:lnTo>
                  <a:lnTo>
                    <a:pt x="80" y="23"/>
                  </a:lnTo>
                  <a:lnTo>
                    <a:pt x="25" y="79"/>
                  </a:lnTo>
                  <a:lnTo>
                    <a:pt x="207" y="260"/>
                  </a:lnTo>
                  <a:lnTo>
                    <a:pt x="209" y="263"/>
                  </a:lnTo>
                  <a:lnTo>
                    <a:pt x="210" y="268"/>
                  </a:lnTo>
                  <a:lnTo>
                    <a:pt x="209" y="271"/>
                  </a:lnTo>
                  <a:lnTo>
                    <a:pt x="207" y="274"/>
                  </a:lnTo>
                  <a:lnTo>
                    <a:pt x="25" y="457"/>
                  </a:lnTo>
                  <a:close/>
                  <a:moveTo>
                    <a:pt x="80" y="535"/>
                  </a:moveTo>
                  <a:lnTo>
                    <a:pt x="77" y="534"/>
                  </a:lnTo>
                  <a:lnTo>
                    <a:pt x="73" y="533"/>
                  </a:lnTo>
                  <a:lnTo>
                    <a:pt x="4" y="463"/>
                  </a:lnTo>
                  <a:lnTo>
                    <a:pt x="2" y="460"/>
                  </a:lnTo>
                  <a:lnTo>
                    <a:pt x="0" y="457"/>
                  </a:lnTo>
                  <a:lnTo>
                    <a:pt x="2" y="452"/>
                  </a:lnTo>
                  <a:lnTo>
                    <a:pt x="4" y="449"/>
                  </a:lnTo>
                  <a:lnTo>
                    <a:pt x="185" y="268"/>
                  </a:lnTo>
                  <a:lnTo>
                    <a:pt x="4" y="86"/>
                  </a:lnTo>
                  <a:lnTo>
                    <a:pt x="2" y="83"/>
                  </a:lnTo>
                  <a:lnTo>
                    <a:pt x="0" y="79"/>
                  </a:lnTo>
                  <a:lnTo>
                    <a:pt x="2" y="75"/>
                  </a:lnTo>
                  <a:lnTo>
                    <a:pt x="4" y="72"/>
                  </a:lnTo>
                  <a:lnTo>
                    <a:pt x="74" y="2"/>
                  </a:lnTo>
                  <a:lnTo>
                    <a:pt x="77" y="0"/>
                  </a:lnTo>
                  <a:lnTo>
                    <a:pt x="80" y="0"/>
                  </a:lnTo>
                  <a:lnTo>
                    <a:pt x="84" y="0"/>
                  </a:lnTo>
                  <a:lnTo>
                    <a:pt x="87" y="2"/>
                  </a:lnTo>
                  <a:lnTo>
                    <a:pt x="346" y="260"/>
                  </a:lnTo>
                  <a:lnTo>
                    <a:pt x="348" y="263"/>
                  </a:lnTo>
                  <a:lnTo>
                    <a:pt x="348" y="268"/>
                  </a:lnTo>
                  <a:lnTo>
                    <a:pt x="348" y="271"/>
                  </a:lnTo>
                  <a:lnTo>
                    <a:pt x="346" y="274"/>
                  </a:lnTo>
                  <a:lnTo>
                    <a:pt x="87" y="532"/>
                  </a:lnTo>
                  <a:lnTo>
                    <a:pt x="84" y="534"/>
                  </a:lnTo>
                  <a:lnTo>
                    <a:pt x="80" y="535"/>
                  </a:lnTo>
                  <a:close/>
                </a:path>
              </a:pathLst>
            </a:custGeom>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en-US" dirty="0"/>
            </a:p>
          </p:txBody>
        </p:sp>
        <p:sp>
          <p:nvSpPr>
            <p:cNvPr id="51" name="Freeform 386">
              <a:extLst>
                <a:ext uri="{FF2B5EF4-FFF2-40B4-BE49-F238E27FC236}">
                  <a16:creationId xmlns:a16="http://schemas.microsoft.com/office/drawing/2014/main" id="{5EF44AF3-4870-4C5E-89E5-1350C7C2C785}"/>
                </a:ext>
              </a:extLst>
            </p:cNvPr>
            <p:cNvSpPr>
              <a:spLocks noEditPoints="1"/>
            </p:cNvSpPr>
            <p:nvPr/>
          </p:nvSpPr>
          <p:spPr bwMode="auto">
            <a:xfrm>
              <a:off x="7494588" y="4268788"/>
              <a:ext cx="138113" cy="212725"/>
            </a:xfrm>
            <a:custGeom>
              <a:avLst/>
              <a:gdLst>
                <a:gd name="T0" fmla="*/ 25 w 348"/>
                <a:gd name="T1" fmla="*/ 457 h 535"/>
                <a:gd name="T2" fmla="*/ 80 w 348"/>
                <a:gd name="T3" fmla="*/ 512 h 535"/>
                <a:gd name="T4" fmla="*/ 324 w 348"/>
                <a:gd name="T5" fmla="*/ 268 h 535"/>
                <a:gd name="T6" fmla="*/ 80 w 348"/>
                <a:gd name="T7" fmla="*/ 23 h 535"/>
                <a:gd name="T8" fmla="*/ 25 w 348"/>
                <a:gd name="T9" fmla="*/ 79 h 535"/>
                <a:gd name="T10" fmla="*/ 206 w 348"/>
                <a:gd name="T11" fmla="*/ 260 h 535"/>
                <a:gd name="T12" fmla="*/ 208 w 348"/>
                <a:gd name="T13" fmla="*/ 263 h 535"/>
                <a:gd name="T14" fmla="*/ 208 w 348"/>
                <a:gd name="T15" fmla="*/ 268 h 535"/>
                <a:gd name="T16" fmla="*/ 208 w 348"/>
                <a:gd name="T17" fmla="*/ 271 h 535"/>
                <a:gd name="T18" fmla="*/ 206 w 348"/>
                <a:gd name="T19" fmla="*/ 274 h 535"/>
                <a:gd name="T20" fmla="*/ 25 w 348"/>
                <a:gd name="T21" fmla="*/ 457 h 535"/>
                <a:gd name="T22" fmla="*/ 80 w 348"/>
                <a:gd name="T23" fmla="*/ 535 h 535"/>
                <a:gd name="T24" fmla="*/ 75 w 348"/>
                <a:gd name="T25" fmla="*/ 534 h 535"/>
                <a:gd name="T26" fmla="*/ 72 w 348"/>
                <a:gd name="T27" fmla="*/ 533 h 535"/>
                <a:gd name="T28" fmla="*/ 3 w 348"/>
                <a:gd name="T29" fmla="*/ 463 h 535"/>
                <a:gd name="T30" fmla="*/ 1 w 348"/>
                <a:gd name="T31" fmla="*/ 460 h 535"/>
                <a:gd name="T32" fmla="*/ 0 w 348"/>
                <a:gd name="T33" fmla="*/ 457 h 535"/>
                <a:gd name="T34" fmla="*/ 1 w 348"/>
                <a:gd name="T35" fmla="*/ 452 h 535"/>
                <a:gd name="T36" fmla="*/ 3 w 348"/>
                <a:gd name="T37" fmla="*/ 449 h 535"/>
                <a:gd name="T38" fmla="*/ 185 w 348"/>
                <a:gd name="T39" fmla="*/ 268 h 535"/>
                <a:gd name="T40" fmla="*/ 3 w 348"/>
                <a:gd name="T41" fmla="*/ 86 h 535"/>
                <a:gd name="T42" fmla="*/ 1 w 348"/>
                <a:gd name="T43" fmla="*/ 83 h 535"/>
                <a:gd name="T44" fmla="*/ 0 w 348"/>
                <a:gd name="T45" fmla="*/ 79 h 535"/>
                <a:gd name="T46" fmla="*/ 1 w 348"/>
                <a:gd name="T47" fmla="*/ 75 h 535"/>
                <a:gd name="T48" fmla="*/ 3 w 348"/>
                <a:gd name="T49" fmla="*/ 72 h 535"/>
                <a:gd name="T50" fmla="*/ 72 w 348"/>
                <a:gd name="T51" fmla="*/ 2 h 535"/>
                <a:gd name="T52" fmla="*/ 75 w 348"/>
                <a:gd name="T53" fmla="*/ 0 h 535"/>
                <a:gd name="T54" fmla="*/ 80 w 348"/>
                <a:gd name="T55" fmla="*/ 0 h 535"/>
                <a:gd name="T56" fmla="*/ 83 w 348"/>
                <a:gd name="T57" fmla="*/ 0 h 535"/>
                <a:gd name="T58" fmla="*/ 86 w 348"/>
                <a:gd name="T59" fmla="*/ 2 h 535"/>
                <a:gd name="T60" fmla="*/ 344 w 348"/>
                <a:gd name="T61" fmla="*/ 260 h 535"/>
                <a:gd name="T62" fmla="*/ 347 w 348"/>
                <a:gd name="T63" fmla="*/ 263 h 535"/>
                <a:gd name="T64" fmla="*/ 348 w 348"/>
                <a:gd name="T65" fmla="*/ 268 h 535"/>
                <a:gd name="T66" fmla="*/ 347 w 348"/>
                <a:gd name="T67" fmla="*/ 271 h 535"/>
                <a:gd name="T68" fmla="*/ 344 w 348"/>
                <a:gd name="T69" fmla="*/ 274 h 535"/>
                <a:gd name="T70" fmla="*/ 86 w 348"/>
                <a:gd name="T71" fmla="*/ 532 h 535"/>
                <a:gd name="T72" fmla="*/ 83 w 348"/>
                <a:gd name="T73" fmla="*/ 534 h 535"/>
                <a:gd name="T74" fmla="*/ 80 w 348"/>
                <a:gd name="T75" fmla="*/ 535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48" h="535">
                  <a:moveTo>
                    <a:pt x="25" y="457"/>
                  </a:moveTo>
                  <a:lnTo>
                    <a:pt x="80" y="512"/>
                  </a:lnTo>
                  <a:lnTo>
                    <a:pt x="324" y="268"/>
                  </a:lnTo>
                  <a:lnTo>
                    <a:pt x="80" y="23"/>
                  </a:lnTo>
                  <a:lnTo>
                    <a:pt x="25" y="79"/>
                  </a:lnTo>
                  <a:lnTo>
                    <a:pt x="206" y="260"/>
                  </a:lnTo>
                  <a:lnTo>
                    <a:pt x="208" y="263"/>
                  </a:lnTo>
                  <a:lnTo>
                    <a:pt x="208" y="268"/>
                  </a:lnTo>
                  <a:lnTo>
                    <a:pt x="208" y="271"/>
                  </a:lnTo>
                  <a:lnTo>
                    <a:pt x="206" y="274"/>
                  </a:lnTo>
                  <a:lnTo>
                    <a:pt x="25" y="457"/>
                  </a:lnTo>
                  <a:close/>
                  <a:moveTo>
                    <a:pt x="80" y="535"/>
                  </a:moveTo>
                  <a:lnTo>
                    <a:pt x="75" y="534"/>
                  </a:lnTo>
                  <a:lnTo>
                    <a:pt x="72" y="533"/>
                  </a:lnTo>
                  <a:lnTo>
                    <a:pt x="3" y="463"/>
                  </a:lnTo>
                  <a:lnTo>
                    <a:pt x="1" y="460"/>
                  </a:lnTo>
                  <a:lnTo>
                    <a:pt x="0" y="457"/>
                  </a:lnTo>
                  <a:lnTo>
                    <a:pt x="1" y="452"/>
                  </a:lnTo>
                  <a:lnTo>
                    <a:pt x="3" y="449"/>
                  </a:lnTo>
                  <a:lnTo>
                    <a:pt x="185" y="268"/>
                  </a:lnTo>
                  <a:lnTo>
                    <a:pt x="3" y="86"/>
                  </a:lnTo>
                  <a:lnTo>
                    <a:pt x="1" y="83"/>
                  </a:lnTo>
                  <a:lnTo>
                    <a:pt x="0" y="79"/>
                  </a:lnTo>
                  <a:lnTo>
                    <a:pt x="1" y="75"/>
                  </a:lnTo>
                  <a:lnTo>
                    <a:pt x="3" y="72"/>
                  </a:lnTo>
                  <a:lnTo>
                    <a:pt x="72" y="2"/>
                  </a:lnTo>
                  <a:lnTo>
                    <a:pt x="75" y="0"/>
                  </a:lnTo>
                  <a:lnTo>
                    <a:pt x="80" y="0"/>
                  </a:lnTo>
                  <a:lnTo>
                    <a:pt x="83" y="0"/>
                  </a:lnTo>
                  <a:lnTo>
                    <a:pt x="86" y="2"/>
                  </a:lnTo>
                  <a:lnTo>
                    <a:pt x="344" y="260"/>
                  </a:lnTo>
                  <a:lnTo>
                    <a:pt x="347" y="263"/>
                  </a:lnTo>
                  <a:lnTo>
                    <a:pt x="348" y="268"/>
                  </a:lnTo>
                  <a:lnTo>
                    <a:pt x="347" y="271"/>
                  </a:lnTo>
                  <a:lnTo>
                    <a:pt x="344" y="274"/>
                  </a:lnTo>
                  <a:lnTo>
                    <a:pt x="86" y="532"/>
                  </a:lnTo>
                  <a:lnTo>
                    <a:pt x="83" y="534"/>
                  </a:lnTo>
                  <a:lnTo>
                    <a:pt x="80" y="535"/>
                  </a:lnTo>
                  <a:close/>
                </a:path>
              </a:pathLst>
            </a:custGeom>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en-US" dirty="0"/>
            </a:p>
          </p:txBody>
        </p:sp>
      </p:grpSp>
      <p:sp>
        <p:nvSpPr>
          <p:cNvPr id="75" name="Rectangle 74">
            <a:extLst>
              <a:ext uri="{FF2B5EF4-FFF2-40B4-BE49-F238E27FC236}">
                <a16:creationId xmlns:a16="http://schemas.microsoft.com/office/drawing/2014/main" id="{9BC7F7B5-70BC-498E-B9EF-C771A3D3E961}"/>
              </a:ext>
            </a:extLst>
          </p:cNvPr>
          <p:cNvSpPr/>
          <p:nvPr/>
        </p:nvSpPr>
        <p:spPr>
          <a:xfrm>
            <a:off x="1525340" y="3672209"/>
            <a:ext cx="3657399" cy="615577"/>
          </a:xfrm>
          <a:prstGeom prst="rect">
            <a:avLst/>
          </a:prstGeom>
        </p:spPr>
        <p:txBody>
          <a:bodyPr wrap="square" lIns="121944" tIns="60972" rIns="121944" bIns="60972">
            <a:spAutoFit/>
          </a:bodyPr>
          <a:lstStyle/>
          <a:p>
            <a:r>
              <a:rPr lang="en-US" sz="1600" b="1" dirty="0">
                <a:solidFill>
                  <a:schemeClr val="tx1">
                    <a:lumMod val="85000"/>
                    <a:lumOff val="15000"/>
                  </a:schemeClr>
                </a:solidFill>
                <a:latin typeface="Trade Gothic LT Pro Light" panose="020B0403040303020004" pitchFamily="34" charset="77"/>
                <a:cs typeface="Didot"/>
              </a:rPr>
              <a:t>Raw material </a:t>
            </a:r>
            <a:r>
              <a:rPr lang="en-US" sz="1600" dirty="0">
                <a:solidFill>
                  <a:schemeClr val="tx1">
                    <a:lumMod val="85000"/>
                    <a:lumOff val="15000"/>
                  </a:schemeClr>
                </a:solidFill>
                <a:latin typeface="Trade Gothic LT Pro Light" panose="020B0403040303020004" pitchFamily="34" charset="77"/>
                <a:cs typeface="Didot"/>
              </a:rPr>
              <a:t>oversupply;</a:t>
            </a:r>
          </a:p>
          <a:p>
            <a:r>
              <a:rPr lang="en-US" sz="1600" dirty="0">
                <a:solidFill>
                  <a:schemeClr val="tx1">
                    <a:lumMod val="85000"/>
                    <a:lumOff val="15000"/>
                  </a:schemeClr>
                </a:solidFill>
                <a:latin typeface="Trade Gothic LT Pro Light" panose="020B0403040303020004" pitchFamily="34" charset="77"/>
                <a:cs typeface="Didot"/>
              </a:rPr>
              <a:t>Forging Activities Planning</a:t>
            </a:r>
          </a:p>
        </p:txBody>
      </p:sp>
      <p:grpSp>
        <p:nvGrpSpPr>
          <p:cNvPr id="76" name="Group 75">
            <a:extLst>
              <a:ext uri="{FF2B5EF4-FFF2-40B4-BE49-F238E27FC236}">
                <a16:creationId xmlns:a16="http://schemas.microsoft.com/office/drawing/2014/main" id="{90B80E31-F5E5-46EC-94D3-DCA4FB3E8630}"/>
              </a:ext>
            </a:extLst>
          </p:cNvPr>
          <p:cNvGrpSpPr/>
          <p:nvPr/>
        </p:nvGrpSpPr>
        <p:grpSpPr>
          <a:xfrm>
            <a:off x="709858" y="3014851"/>
            <a:ext cx="609600" cy="558542"/>
            <a:chOff x="1464462" y="2531912"/>
            <a:chExt cx="1499269" cy="1502194"/>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grpSpPr>
        <p:sp>
          <p:nvSpPr>
            <p:cNvPr id="77" name="Freeform 24">
              <a:extLst>
                <a:ext uri="{FF2B5EF4-FFF2-40B4-BE49-F238E27FC236}">
                  <a16:creationId xmlns:a16="http://schemas.microsoft.com/office/drawing/2014/main" id="{469DF920-4638-491D-BF86-6DB3433CF50D}"/>
                </a:ext>
              </a:extLst>
            </p:cNvPr>
            <p:cNvSpPr>
              <a:spLocks noEditPoints="1"/>
            </p:cNvSpPr>
            <p:nvPr/>
          </p:nvSpPr>
          <p:spPr bwMode="auto">
            <a:xfrm>
              <a:off x="1464462" y="2531912"/>
              <a:ext cx="1499269" cy="1502194"/>
            </a:xfrm>
            <a:custGeom>
              <a:avLst/>
              <a:gdLst>
                <a:gd name="T0" fmla="*/ 435 w 727"/>
                <a:gd name="T1" fmla="*/ 722 h 728"/>
                <a:gd name="T2" fmla="*/ 479 w 727"/>
                <a:gd name="T3" fmla="*/ 646 h 728"/>
                <a:gd name="T4" fmla="*/ 565 w 727"/>
                <a:gd name="T5" fmla="*/ 668 h 728"/>
                <a:gd name="T6" fmla="*/ 577 w 727"/>
                <a:gd name="T7" fmla="*/ 582 h 728"/>
                <a:gd name="T8" fmla="*/ 668 w 727"/>
                <a:gd name="T9" fmla="*/ 567 h 728"/>
                <a:gd name="T10" fmla="*/ 645 w 727"/>
                <a:gd name="T11" fmla="*/ 481 h 728"/>
                <a:gd name="T12" fmla="*/ 721 w 727"/>
                <a:gd name="T13" fmla="*/ 437 h 728"/>
                <a:gd name="T14" fmla="*/ 668 w 727"/>
                <a:gd name="T15" fmla="*/ 367 h 728"/>
                <a:gd name="T16" fmla="*/ 721 w 727"/>
                <a:gd name="T17" fmla="*/ 293 h 728"/>
                <a:gd name="T18" fmla="*/ 645 w 727"/>
                <a:gd name="T19" fmla="*/ 248 h 728"/>
                <a:gd name="T20" fmla="*/ 668 w 727"/>
                <a:gd name="T21" fmla="*/ 163 h 728"/>
                <a:gd name="T22" fmla="*/ 581 w 727"/>
                <a:gd name="T23" fmla="*/ 151 h 728"/>
                <a:gd name="T24" fmla="*/ 566 w 727"/>
                <a:gd name="T25" fmla="*/ 60 h 728"/>
                <a:gd name="T26" fmla="*/ 481 w 727"/>
                <a:gd name="T27" fmla="*/ 83 h 728"/>
                <a:gd name="T28" fmla="*/ 436 w 727"/>
                <a:gd name="T29" fmla="*/ 7 h 728"/>
                <a:gd name="T30" fmla="*/ 366 w 727"/>
                <a:gd name="T31" fmla="*/ 59 h 728"/>
                <a:gd name="T32" fmla="*/ 292 w 727"/>
                <a:gd name="T33" fmla="*/ 7 h 728"/>
                <a:gd name="T34" fmla="*/ 247 w 727"/>
                <a:gd name="T35" fmla="*/ 82 h 728"/>
                <a:gd name="T36" fmla="*/ 162 w 727"/>
                <a:gd name="T37" fmla="*/ 60 h 728"/>
                <a:gd name="T38" fmla="*/ 150 w 727"/>
                <a:gd name="T39" fmla="*/ 147 h 728"/>
                <a:gd name="T40" fmla="*/ 59 w 727"/>
                <a:gd name="T41" fmla="*/ 162 h 728"/>
                <a:gd name="T42" fmla="*/ 82 w 727"/>
                <a:gd name="T43" fmla="*/ 247 h 728"/>
                <a:gd name="T44" fmla="*/ 6 w 727"/>
                <a:gd name="T45" fmla="*/ 291 h 728"/>
                <a:gd name="T46" fmla="*/ 59 w 727"/>
                <a:gd name="T47" fmla="*/ 361 h 728"/>
                <a:gd name="T48" fmla="*/ 6 w 727"/>
                <a:gd name="T49" fmla="*/ 436 h 728"/>
                <a:gd name="T50" fmla="*/ 82 w 727"/>
                <a:gd name="T51" fmla="*/ 480 h 728"/>
                <a:gd name="T52" fmla="*/ 59 w 727"/>
                <a:gd name="T53" fmla="*/ 565 h 728"/>
                <a:gd name="T54" fmla="*/ 146 w 727"/>
                <a:gd name="T55" fmla="*/ 578 h 728"/>
                <a:gd name="T56" fmla="*/ 161 w 727"/>
                <a:gd name="T57" fmla="*/ 668 h 728"/>
                <a:gd name="T58" fmla="*/ 246 w 727"/>
                <a:gd name="T59" fmla="*/ 645 h 728"/>
                <a:gd name="T60" fmla="*/ 290 w 727"/>
                <a:gd name="T61" fmla="*/ 721 h 728"/>
                <a:gd name="T62" fmla="*/ 361 w 727"/>
                <a:gd name="T63" fmla="*/ 669 h 728"/>
                <a:gd name="T64" fmla="*/ 246 w 727"/>
                <a:gd name="T65" fmla="*/ 567 h 728"/>
                <a:gd name="T66" fmla="*/ 481 w 727"/>
                <a:gd name="T67" fmla="*/ 161 h 728"/>
                <a:gd name="T68" fmla="*/ 246 w 727"/>
                <a:gd name="T69" fmla="*/ 56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7" h="728">
                  <a:moveTo>
                    <a:pt x="404" y="666"/>
                  </a:moveTo>
                  <a:cubicBezTo>
                    <a:pt x="435" y="722"/>
                    <a:pt x="435" y="722"/>
                    <a:pt x="435" y="722"/>
                  </a:cubicBezTo>
                  <a:cubicBezTo>
                    <a:pt x="480" y="710"/>
                    <a:pt x="480" y="710"/>
                    <a:pt x="480" y="710"/>
                  </a:cubicBezTo>
                  <a:cubicBezTo>
                    <a:pt x="479" y="646"/>
                    <a:pt x="479" y="646"/>
                    <a:pt x="479" y="646"/>
                  </a:cubicBezTo>
                  <a:cubicBezTo>
                    <a:pt x="491" y="641"/>
                    <a:pt x="503" y="635"/>
                    <a:pt x="514" y="629"/>
                  </a:cubicBezTo>
                  <a:cubicBezTo>
                    <a:pt x="565" y="668"/>
                    <a:pt x="565" y="668"/>
                    <a:pt x="565" y="668"/>
                  </a:cubicBezTo>
                  <a:cubicBezTo>
                    <a:pt x="601" y="640"/>
                    <a:pt x="601" y="640"/>
                    <a:pt x="601" y="640"/>
                  </a:cubicBezTo>
                  <a:cubicBezTo>
                    <a:pt x="577" y="582"/>
                    <a:pt x="577" y="582"/>
                    <a:pt x="577" y="582"/>
                  </a:cubicBezTo>
                  <a:cubicBezTo>
                    <a:pt x="587" y="572"/>
                    <a:pt x="597" y="561"/>
                    <a:pt x="605" y="549"/>
                  </a:cubicBezTo>
                  <a:cubicBezTo>
                    <a:pt x="668" y="567"/>
                    <a:pt x="668" y="567"/>
                    <a:pt x="668" y="567"/>
                  </a:cubicBezTo>
                  <a:cubicBezTo>
                    <a:pt x="691" y="527"/>
                    <a:pt x="691" y="527"/>
                    <a:pt x="691" y="527"/>
                  </a:cubicBezTo>
                  <a:cubicBezTo>
                    <a:pt x="645" y="481"/>
                    <a:pt x="645" y="481"/>
                    <a:pt x="645" y="481"/>
                  </a:cubicBezTo>
                  <a:cubicBezTo>
                    <a:pt x="650" y="469"/>
                    <a:pt x="654" y="457"/>
                    <a:pt x="657" y="445"/>
                  </a:cubicBezTo>
                  <a:cubicBezTo>
                    <a:pt x="721" y="437"/>
                    <a:pt x="721" y="437"/>
                    <a:pt x="721" y="437"/>
                  </a:cubicBezTo>
                  <a:cubicBezTo>
                    <a:pt x="727" y="391"/>
                    <a:pt x="727" y="391"/>
                    <a:pt x="727" y="391"/>
                  </a:cubicBezTo>
                  <a:cubicBezTo>
                    <a:pt x="668" y="367"/>
                    <a:pt x="668" y="367"/>
                    <a:pt x="668" y="367"/>
                  </a:cubicBezTo>
                  <a:cubicBezTo>
                    <a:pt x="668" y="352"/>
                    <a:pt x="667" y="338"/>
                    <a:pt x="666" y="324"/>
                  </a:cubicBezTo>
                  <a:cubicBezTo>
                    <a:pt x="721" y="293"/>
                    <a:pt x="721" y="293"/>
                    <a:pt x="721" y="293"/>
                  </a:cubicBezTo>
                  <a:cubicBezTo>
                    <a:pt x="709" y="248"/>
                    <a:pt x="709" y="248"/>
                    <a:pt x="709" y="248"/>
                  </a:cubicBezTo>
                  <a:cubicBezTo>
                    <a:pt x="645" y="248"/>
                    <a:pt x="645" y="248"/>
                    <a:pt x="645" y="248"/>
                  </a:cubicBezTo>
                  <a:cubicBezTo>
                    <a:pt x="640" y="236"/>
                    <a:pt x="635" y="224"/>
                    <a:pt x="628" y="213"/>
                  </a:cubicBezTo>
                  <a:cubicBezTo>
                    <a:pt x="668" y="163"/>
                    <a:pt x="668" y="163"/>
                    <a:pt x="668" y="163"/>
                  </a:cubicBezTo>
                  <a:cubicBezTo>
                    <a:pt x="640" y="126"/>
                    <a:pt x="640" y="126"/>
                    <a:pt x="640" y="126"/>
                  </a:cubicBezTo>
                  <a:cubicBezTo>
                    <a:pt x="581" y="151"/>
                    <a:pt x="581" y="151"/>
                    <a:pt x="581" y="151"/>
                  </a:cubicBezTo>
                  <a:cubicBezTo>
                    <a:pt x="571" y="140"/>
                    <a:pt x="560" y="131"/>
                    <a:pt x="549" y="122"/>
                  </a:cubicBezTo>
                  <a:cubicBezTo>
                    <a:pt x="566" y="60"/>
                    <a:pt x="566" y="60"/>
                    <a:pt x="566" y="60"/>
                  </a:cubicBezTo>
                  <a:cubicBezTo>
                    <a:pt x="526" y="37"/>
                    <a:pt x="526" y="37"/>
                    <a:pt x="526" y="37"/>
                  </a:cubicBezTo>
                  <a:cubicBezTo>
                    <a:pt x="481" y="83"/>
                    <a:pt x="481" y="83"/>
                    <a:pt x="481" y="83"/>
                  </a:cubicBezTo>
                  <a:cubicBezTo>
                    <a:pt x="469" y="78"/>
                    <a:pt x="456" y="74"/>
                    <a:pt x="444" y="70"/>
                  </a:cubicBezTo>
                  <a:cubicBezTo>
                    <a:pt x="436" y="7"/>
                    <a:pt x="436" y="7"/>
                    <a:pt x="436" y="7"/>
                  </a:cubicBezTo>
                  <a:cubicBezTo>
                    <a:pt x="391" y="0"/>
                    <a:pt x="391" y="0"/>
                    <a:pt x="391" y="0"/>
                  </a:cubicBezTo>
                  <a:cubicBezTo>
                    <a:pt x="366" y="59"/>
                    <a:pt x="366" y="59"/>
                    <a:pt x="366" y="59"/>
                  </a:cubicBezTo>
                  <a:cubicBezTo>
                    <a:pt x="352" y="59"/>
                    <a:pt x="338" y="60"/>
                    <a:pt x="323" y="62"/>
                  </a:cubicBezTo>
                  <a:cubicBezTo>
                    <a:pt x="292" y="7"/>
                    <a:pt x="292" y="7"/>
                    <a:pt x="292" y="7"/>
                  </a:cubicBezTo>
                  <a:cubicBezTo>
                    <a:pt x="247" y="18"/>
                    <a:pt x="247" y="18"/>
                    <a:pt x="247" y="18"/>
                  </a:cubicBezTo>
                  <a:cubicBezTo>
                    <a:pt x="247" y="82"/>
                    <a:pt x="247" y="82"/>
                    <a:pt x="247" y="82"/>
                  </a:cubicBezTo>
                  <a:cubicBezTo>
                    <a:pt x="236" y="87"/>
                    <a:pt x="224" y="93"/>
                    <a:pt x="212" y="99"/>
                  </a:cubicBezTo>
                  <a:cubicBezTo>
                    <a:pt x="162" y="60"/>
                    <a:pt x="162" y="60"/>
                    <a:pt x="162" y="60"/>
                  </a:cubicBezTo>
                  <a:cubicBezTo>
                    <a:pt x="125" y="88"/>
                    <a:pt x="125" y="88"/>
                    <a:pt x="125" y="88"/>
                  </a:cubicBezTo>
                  <a:cubicBezTo>
                    <a:pt x="150" y="147"/>
                    <a:pt x="150" y="147"/>
                    <a:pt x="150" y="147"/>
                  </a:cubicBezTo>
                  <a:cubicBezTo>
                    <a:pt x="140" y="157"/>
                    <a:pt x="130" y="167"/>
                    <a:pt x="121" y="179"/>
                  </a:cubicBezTo>
                  <a:cubicBezTo>
                    <a:pt x="59" y="162"/>
                    <a:pt x="59" y="162"/>
                    <a:pt x="59" y="162"/>
                  </a:cubicBezTo>
                  <a:cubicBezTo>
                    <a:pt x="36" y="202"/>
                    <a:pt x="36" y="202"/>
                    <a:pt x="36" y="202"/>
                  </a:cubicBezTo>
                  <a:cubicBezTo>
                    <a:pt x="82" y="247"/>
                    <a:pt x="82" y="247"/>
                    <a:pt x="82" y="247"/>
                  </a:cubicBezTo>
                  <a:cubicBezTo>
                    <a:pt x="77" y="259"/>
                    <a:pt x="73" y="271"/>
                    <a:pt x="69" y="284"/>
                  </a:cubicBezTo>
                  <a:cubicBezTo>
                    <a:pt x="6" y="291"/>
                    <a:pt x="6" y="291"/>
                    <a:pt x="6" y="291"/>
                  </a:cubicBezTo>
                  <a:cubicBezTo>
                    <a:pt x="0" y="337"/>
                    <a:pt x="0" y="337"/>
                    <a:pt x="0" y="337"/>
                  </a:cubicBezTo>
                  <a:cubicBezTo>
                    <a:pt x="59" y="361"/>
                    <a:pt x="59" y="361"/>
                    <a:pt x="59" y="361"/>
                  </a:cubicBezTo>
                  <a:cubicBezTo>
                    <a:pt x="59" y="376"/>
                    <a:pt x="59" y="390"/>
                    <a:pt x="61" y="404"/>
                  </a:cubicBezTo>
                  <a:cubicBezTo>
                    <a:pt x="6" y="436"/>
                    <a:pt x="6" y="436"/>
                    <a:pt x="6" y="436"/>
                  </a:cubicBezTo>
                  <a:cubicBezTo>
                    <a:pt x="18" y="481"/>
                    <a:pt x="18" y="481"/>
                    <a:pt x="18" y="481"/>
                  </a:cubicBezTo>
                  <a:cubicBezTo>
                    <a:pt x="82" y="480"/>
                    <a:pt x="82" y="480"/>
                    <a:pt x="82" y="480"/>
                  </a:cubicBezTo>
                  <a:cubicBezTo>
                    <a:pt x="87" y="492"/>
                    <a:pt x="92" y="504"/>
                    <a:pt x="99" y="515"/>
                  </a:cubicBezTo>
                  <a:cubicBezTo>
                    <a:pt x="59" y="565"/>
                    <a:pt x="59" y="565"/>
                    <a:pt x="59" y="565"/>
                  </a:cubicBezTo>
                  <a:cubicBezTo>
                    <a:pt x="87" y="602"/>
                    <a:pt x="87" y="602"/>
                    <a:pt x="87" y="602"/>
                  </a:cubicBezTo>
                  <a:cubicBezTo>
                    <a:pt x="146" y="578"/>
                    <a:pt x="146" y="578"/>
                    <a:pt x="146" y="578"/>
                  </a:cubicBezTo>
                  <a:cubicBezTo>
                    <a:pt x="156" y="588"/>
                    <a:pt x="167" y="597"/>
                    <a:pt x="178" y="606"/>
                  </a:cubicBezTo>
                  <a:cubicBezTo>
                    <a:pt x="161" y="668"/>
                    <a:pt x="161" y="668"/>
                    <a:pt x="161" y="668"/>
                  </a:cubicBezTo>
                  <a:cubicBezTo>
                    <a:pt x="201" y="691"/>
                    <a:pt x="201" y="691"/>
                    <a:pt x="201" y="691"/>
                  </a:cubicBezTo>
                  <a:cubicBezTo>
                    <a:pt x="246" y="645"/>
                    <a:pt x="246" y="645"/>
                    <a:pt x="246" y="645"/>
                  </a:cubicBezTo>
                  <a:cubicBezTo>
                    <a:pt x="258" y="650"/>
                    <a:pt x="271" y="655"/>
                    <a:pt x="283" y="658"/>
                  </a:cubicBezTo>
                  <a:cubicBezTo>
                    <a:pt x="290" y="721"/>
                    <a:pt x="290" y="721"/>
                    <a:pt x="290" y="721"/>
                  </a:cubicBezTo>
                  <a:cubicBezTo>
                    <a:pt x="336" y="728"/>
                    <a:pt x="336" y="728"/>
                    <a:pt x="336" y="728"/>
                  </a:cubicBezTo>
                  <a:cubicBezTo>
                    <a:pt x="361" y="669"/>
                    <a:pt x="361" y="669"/>
                    <a:pt x="361" y="669"/>
                  </a:cubicBezTo>
                  <a:cubicBezTo>
                    <a:pt x="375" y="669"/>
                    <a:pt x="389" y="668"/>
                    <a:pt x="404" y="666"/>
                  </a:cubicBezTo>
                  <a:close/>
                  <a:moveTo>
                    <a:pt x="246" y="567"/>
                  </a:moveTo>
                  <a:cubicBezTo>
                    <a:pt x="134" y="502"/>
                    <a:pt x="96" y="359"/>
                    <a:pt x="161" y="247"/>
                  </a:cubicBezTo>
                  <a:cubicBezTo>
                    <a:pt x="225" y="135"/>
                    <a:pt x="369" y="96"/>
                    <a:pt x="481" y="161"/>
                  </a:cubicBezTo>
                  <a:cubicBezTo>
                    <a:pt x="593" y="226"/>
                    <a:pt x="631" y="369"/>
                    <a:pt x="566" y="481"/>
                  </a:cubicBezTo>
                  <a:cubicBezTo>
                    <a:pt x="502" y="594"/>
                    <a:pt x="358" y="632"/>
                    <a:pt x="246" y="567"/>
                  </a:cubicBezTo>
                  <a:close/>
                </a:path>
              </a:pathLst>
            </a:custGeom>
            <a:gradFill>
              <a:gsLst>
                <a:gs pos="0">
                  <a:schemeClr val="accent4"/>
                </a:gs>
                <a:gs pos="100000">
                  <a:schemeClr val="tx2"/>
                </a:gs>
              </a:gsLst>
              <a:lin ang="5400000" scaled="1"/>
            </a:gradFill>
            <a:ln>
              <a:noFill/>
            </a:ln>
          </p:spPr>
          <p:txBody>
            <a:bodyPr vert="horz" wrap="square" lIns="91440" tIns="45720" rIns="91440" bIns="45720" numCol="1" anchor="ctr" anchorCtr="0" compatLnSpc="1">
              <a:prstTxWarp prst="textNoShape">
                <a:avLst/>
              </a:prstTxWarp>
            </a:bodyPr>
            <a:lstStyle/>
            <a:p>
              <a:pPr algn="ctr">
                <a:spcBef>
                  <a:spcPts val="300"/>
                </a:spcBef>
              </a:pPr>
              <a:endParaRPr lang="en-US" sz="1600" b="1" dirty="0">
                <a:solidFill>
                  <a:schemeClr val="bg1"/>
                </a:solidFill>
              </a:endParaRPr>
            </a:p>
          </p:txBody>
        </p:sp>
        <p:sp>
          <p:nvSpPr>
            <p:cNvPr id="78" name="Freeform 25">
              <a:extLst>
                <a:ext uri="{FF2B5EF4-FFF2-40B4-BE49-F238E27FC236}">
                  <a16:creationId xmlns:a16="http://schemas.microsoft.com/office/drawing/2014/main" id="{B678F91A-9EC7-4BCB-A0D1-F1E2495181B2}"/>
                </a:ext>
              </a:extLst>
            </p:cNvPr>
            <p:cNvSpPr>
              <a:spLocks noEditPoints="1"/>
            </p:cNvSpPr>
            <p:nvPr/>
          </p:nvSpPr>
          <p:spPr bwMode="auto">
            <a:xfrm>
              <a:off x="2002736" y="3078962"/>
              <a:ext cx="422721" cy="422720"/>
            </a:xfrm>
            <a:custGeom>
              <a:avLst/>
              <a:gdLst>
                <a:gd name="T0" fmla="*/ 96 w 205"/>
                <a:gd name="T1" fmla="*/ 202 h 205"/>
                <a:gd name="T2" fmla="*/ 201 w 205"/>
                <a:gd name="T3" fmla="*/ 110 h 205"/>
                <a:gd name="T4" fmla="*/ 109 w 205"/>
                <a:gd name="T5" fmla="*/ 4 h 205"/>
                <a:gd name="T6" fmla="*/ 4 w 205"/>
                <a:gd name="T7" fmla="*/ 96 h 205"/>
                <a:gd name="T8" fmla="*/ 96 w 205"/>
                <a:gd name="T9" fmla="*/ 202 h 205"/>
                <a:gd name="T10" fmla="*/ 99 w 205"/>
                <a:gd name="T11" fmla="*/ 147 h 205"/>
                <a:gd name="T12" fmla="*/ 59 w 205"/>
                <a:gd name="T13" fmla="*/ 100 h 205"/>
                <a:gd name="T14" fmla="*/ 105 w 205"/>
                <a:gd name="T15" fmla="*/ 59 h 205"/>
                <a:gd name="T16" fmla="*/ 146 w 205"/>
                <a:gd name="T17" fmla="*/ 106 h 205"/>
                <a:gd name="T18" fmla="*/ 99 w 205"/>
                <a:gd name="T19" fmla="*/ 147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205">
                  <a:moveTo>
                    <a:pt x="96" y="202"/>
                  </a:moveTo>
                  <a:cubicBezTo>
                    <a:pt x="150" y="205"/>
                    <a:pt x="197" y="164"/>
                    <a:pt x="201" y="110"/>
                  </a:cubicBezTo>
                  <a:cubicBezTo>
                    <a:pt x="205" y="55"/>
                    <a:pt x="164" y="8"/>
                    <a:pt x="109" y="4"/>
                  </a:cubicBezTo>
                  <a:cubicBezTo>
                    <a:pt x="55" y="0"/>
                    <a:pt x="7" y="42"/>
                    <a:pt x="4" y="96"/>
                  </a:cubicBezTo>
                  <a:cubicBezTo>
                    <a:pt x="0" y="151"/>
                    <a:pt x="41" y="198"/>
                    <a:pt x="96" y="202"/>
                  </a:cubicBezTo>
                  <a:close/>
                  <a:moveTo>
                    <a:pt x="99" y="147"/>
                  </a:moveTo>
                  <a:cubicBezTo>
                    <a:pt x="75" y="145"/>
                    <a:pt x="57" y="124"/>
                    <a:pt x="59" y="100"/>
                  </a:cubicBezTo>
                  <a:cubicBezTo>
                    <a:pt x="60" y="76"/>
                    <a:pt x="81" y="58"/>
                    <a:pt x="105" y="59"/>
                  </a:cubicBezTo>
                  <a:cubicBezTo>
                    <a:pt x="129" y="61"/>
                    <a:pt x="148" y="82"/>
                    <a:pt x="146" y="106"/>
                  </a:cubicBezTo>
                  <a:cubicBezTo>
                    <a:pt x="144" y="130"/>
                    <a:pt x="123" y="148"/>
                    <a:pt x="99" y="147"/>
                  </a:cubicBezTo>
                  <a:close/>
                </a:path>
              </a:pathLst>
            </a:custGeom>
            <a:gradFill>
              <a:gsLst>
                <a:gs pos="0">
                  <a:schemeClr val="accent4"/>
                </a:gs>
                <a:gs pos="100000">
                  <a:schemeClr val="tx2"/>
                </a:gs>
              </a:gsLst>
              <a:lin ang="5400000" scaled="1"/>
            </a:gradFill>
            <a:ln>
              <a:noFill/>
            </a:ln>
          </p:spPr>
          <p:txBody>
            <a:bodyPr vert="horz" wrap="square" lIns="91440" tIns="45720" rIns="91440" bIns="45720" numCol="1" anchor="ctr" anchorCtr="0" compatLnSpc="1">
              <a:prstTxWarp prst="textNoShape">
                <a:avLst/>
              </a:prstTxWarp>
            </a:bodyPr>
            <a:lstStyle/>
            <a:p>
              <a:pPr algn="ctr">
                <a:spcBef>
                  <a:spcPts val="300"/>
                </a:spcBef>
              </a:pPr>
              <a:endParaRPr lang="en-US" sz="1600" b="1" dirty="0">
                <a:solidFill>
                  <a:schemeClr val="bg1"/>
                </a:solidFill>
              </a:endParaRPr>
            </a:p>
          </p:txBody>
        </p:sp>
      </p:grpSp>
      <p:sp>
        <p:nvSpPr>
          <p:cNvPr id="79" name="Rectangle 78">
            <a:extLst>
              <a:ext uri="{FF2B5EF4-FFF2-40B4-BE49-F238E27FC236}">
                <a16:creationId xmlns:a16="http://schemas.microsoft.com/office/drawing/2014/main" id="{581B4E66-C952-4330-8362-BB066C43E010}"/>
              </a:ext>
            </a:extLst>
          </p:cNvPr>
          <p:cNvSpPr/>
          <p:nvPr/>
        </p:nvSpPr>
        <p:spPr>
          <a:xfrm>
            <a:off x="1544625" y="2938200"/>
            <a:ext cx="3657399" cy="615577"/>
          </a:xfrm>
          <a:prstGeom prst="rect">
            <a:avLst/>
          </a:prstGeom>
        </p:spPr>
        <p:txBody>
          <a:bodyPr wrap="square" lIns="121944" tIns="60972" rIns="121944" bIns="60972">
            <a:spAutoFit/>
          </a:bodyPr>
          <a:lstStyle/>
          <a:p>
            <a:r>
              <a:rPr lang="en-US" sz="1600" b="1" dirty="0">
                <a:solidFill>
                  <a:schemeClr val="tx1">
                    <a:lumMod val="85000"/>
                    <a:lumOff val="15000"/>
                  </a:schemeClr>
                </a:solidFill>
                <a:latin typeface="Trade Gothic LT Pro Light" panose="020B0403040303020004" pitchFamily="34" charset="77"/>
                <a:cs typeface="Didot"/>
              </a:rPr>
              <a:t>Logistics</a:t>
            </a:r>
            <a:r>
              <a:rPr lang="en-US" sz="1600" dirty="0">
                <a:solidFill>
                  <a:schemeClr val="tx1">
                    <a:lumMod val="85000"/>
                    <a:lumOff val="15000"/>
                  </a:schemeClr>
                </a:solidFill>
                <a:latin typeface="Trade Gothic LT Pro Light" panose="020B0403040303020004" pitchFamily="34" charset="77"/>
                <a:cs typeface="Didot"/>
              </a:rPr>
              <a:t>: Ports, Air Freight shipping cost, container management</a:t>
            </a:r>
          </a:p>
        </p:txBody>
      </p:sp>
      <p:grpSp>
        <p:nvGrpSpPr>
          <p:cNvPr id="80" name="Group 79">
            <a:extLst>
              <a:ext uri="{FF2B5EF4-FFF2-40B4-BE49-F238E27FC236}">
                <a16:creationId xmlns:a16="http://schemas.microsoft.com/office/drawing/2014/main" id="{2A68A9C2-E76C-4BE0-B5B3-2F850574ECD2}"/>
              </a:ext>
            </a:extLst>
          </p:cNvPr>
          <p:cNvGrpSpPr/>
          <p:nvPr/>
        </p:nvGrpSpPr>
        <p:grpSpPr>
          <a:xfrm>
            <a:off x="705251" y="3789013"/>
            <a:ext cx="609600" cy="558542"/>
            <a:chOff x="1464462" y="2531912"/>
            <a:chExt cx="1499269" cy="1502194"/>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grpSpPr>
        <p:sp>
          <p:nvSpPr>
            <p:cNvPr id="81" name="Freeform 24">
              <a:extLst>
                <a:ext uri="{FF2B5EF4-FFF2-40B4-BE49-F238E27FC236}">
                  <a16:creationId xmlns:a16="http://schemas.microsoft.com/office/drawing/2014/main" id="{886625C1-3E8A-4A29-A276-15093FD41E8F}"/>
                </a:ext>
              </a:extLst>
            </p:cNvPr>
            <p:cNvSpPr>
              <a:spLocks noEditPoints="1"/>
            </p:cNvSpPr>
            <p:nvPr/>
          </p:nvSpPr>
          <p:spPr bwMode="auto">
            <a:xfrm>
              <a:off x="1464462" y="2531912"/>
              <a:ext cx="1499269" cy="1502194"/>
            </a:xfrm>
            <a:custGeom>
              <a:avLst/>
              <a:gdLst>
                <a:gd name="T0" fmla="*/ 435 w 727"/>
                <a:gd name="T1" fmla="*/ 722 h 728"/>
                <a:gd name="T2" fmla="*/ 479 w 727"/>
                <a:gd name="T3" fmla="*/ 646 h 728"/>
                <a:gd name="T4" fmla="*/ 565 w 727"/>
                <a:gd name="T5" fmla="*/ 668 h 728"/>
                <a:gd name="T6" fmla="*/ 577 w 727"/>
                <a:gd name="T7" fmla="*/ 582 h 728"/>
                <a:gd name="T8" fmla="*/ 668 w 727"/>
                <a:gd name="T9" fmla="*/ 567 h 728"/>
                <a:gd name="T10" fmla="*/ 645 w 727"/>
                <a:gd name="T11" fmla="*/ 481 h 728"/>
                <a:gd name="T12" fmla="*/ 721 w 727"/>
                <a:gd name="T13" fmla="*/ 437 h 728"/>
                <a:gd name="T14" fmla="*/ 668 w 727"/>
                <a:gd name="T15" fmla="*/ 367 h 728"/>
                <a:gd name="T16" fmla="*/ 721 w 727"/>
                <a:gd name="T17" fmla="*/ 293 h 728"/>
                <a:gd name="T18" fmla="*/ 645 w 727"/>
                <a:gd name="T19" fmla="*/ 248 h 728"/>
                <a:gd name="T20" fmla="*/ 668 w 727"/>
                <a:gd name="T21" fmla="*/ 163 h 728"/>
                <a:gd name="T22" fmla="*/ 581 w 727"/>
                <a:gd name="T23" fmla="*/ 151 h 728"/>
                <a:gd name="T24" fmla="*/ 566 w 727"/>
                <a:gd name="T25" fmla="*/ 60 h 728"/>
                <a:gd name="T26" fmla="*/ 481 w 727"/>
                <a:gd name="T27" fmla="*/ 83 h 728"/>
                <a:gd name="T28" fmla="*/ 436 w 727"/>
                <a:gd name="T29" fmla="*/ 7 h 728"/>
                <a:gd name="T30" fmla="*/ 366 w 727"/>
                <a:gd name="T31" fmla="*/ 59 h 728"/>
                <a:gd name="T32" fmla="*/ 292 w 727"/>
                <a:gd name="T33" fmla="*/ 7 h 728"/>
                <a:gd name="T34" fmla="*/ 247 w 727"/>
                <a:gd name="T35" fmla="*/ 82 h 728"/>
                <a:gd name="T36" fmla="*/ 162 w 727"/>
                <a:gd name="T37" fmla="*/ 60 h 728"/>
                <a:gd name="T38" fmla="*/ 150 w 727"/>
                <a:gd name="T39" fmla="*/ 147 h 728"/>
                <a:gd name="T40" fmla="*/ 59 w 727"/>
                <a:gd name="T41" fmla="*/ 162 h 728"/>
                <a:gd name="T42" fmla="*/ 82 w 727"/>
                <a:gd name="T43" fmla="*/ 247 h 728"/>
                <a:gd name="T44" fmla="*/ 6 w 727"/>
                <a:gd name="T45" fmla="*/ 291 h 728"/>
                <a:gd name="T46" fmla="*/ 59 w 727"/>
                <a:gd name="T47" fmla="*/ 361 h 728"/>
                <a:gd name="T48" fmla="*/ 6 w 727"/>
                <a:gd name="T49" fmla="*/ 436 h 728"/>
                <a:gd name="T50" fmla="*/ 82 w 727"/>
                <a:gd name="T51" fmla="*/ 480 h 728"/>
                <a:gd name="T52" fmla="*/ 59 w 727"/>
                <a:gd name="T53" fmla="*/ 565 h 728"/>
                <a:gd name="T54" fmla="*/ 146 w 727"/>
                <a:gd name="T55" fmla="*/ 578 h 728"/>
                <a:gd name="T56" fmla="*/ 161 w 727"/>
                <a:gd name="T57" fmla="*/ 668 h 728"/>
                <a:gd name="T58" fmla="*/ 246 w 727"/>
                <a:gd name="T59" fmla="*/ 645 h 728"/>
                <a:gd name="T60" fmla="*/ 290 w 727"/>
                <a:gd name="T61" fmla="*/ 721 h 728"/>
                <a:gd name="T62" fmla="*/ 361 w 727"/>
                <a:gd name="T63" fmla="*/ 669 h 728"/>
                <a:gd name="T64" fmla="*/ 246 w 727"/>
                <a:gd name="T65" fmla="*/ 567 h 728"/>
                <a:gd name="T66" fmla="*/ 481 w 727"/>
                <a:gd name="T67" fmla="*/ 161 h 728"/>
                <a:gd name="T68" fmla="*/ 246 w 727"/>
                <a:gd name="T69" fmla="*/ 56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7" h="728">
                  <a:moveTo>
                    <a:pt x="404" y="666"/>
                  </a:moveTo>
                  <a:cubicBezTo>
                    <a:pt x="435" y="722"/>
                    <a:pt x="435" y="722"/>
                    <a:pt x="435" y="722"/>
                  </a:cubicBezTo>
                  <a:cubicBezTo>
                    <a:pt x="480" y="710"/>
                    <a:pt x="480" y="710"/>
                    <a:pt x="480" y="710"/>
                  </a:cubicBezTo>
                  <a:cubicBezTo>
                    <a:pt x="479" y="646"/>
                    <a:pt x="479" y="646"/>
                    <a:pt x="479" y="646"/>
                  </a:cubicBezTo>
                  <a:cubicBezTo>
                    <a:pt x="491" y="641"/>
                    <a:pt x="503" y="635"/>
                    <a:pt x="514" y="629"/>
                  </a:cubicBezTo>
                  <a:cubicBezTo>
                    <a:pt x="565" y="668"/>
                    <a:pt x="565" y="668"/>
                    <a:pt x="565" y="668"/>
                  </a:cubicBezTo>
                  <a:cubicBezTo>
                    <a:pt x="601" y="640"/>
                    <a:pt x="601" y="640"/>
                    <a:pt x="601" y="640"/>
                  </a:cubicBezTo>
                  <a:cubicBezTo>
                    <a:pt x="577" y="582"/>
                    <a:pt x="577" y="582"/>
                    <a:pt x="577" y="582"/>
                  </a:cubicBezTo>
                  <a:cubicBezTo>
                    <a:pt x="587" y="572"/>
                    <a:pt x="597" y="561"/>
                    <a:pt x="605" y="549"/>
                  </a:cubicBezTo>
                  <a:cubicBezTo>
                    <a:pt x="668" y="567"/>
                    <a:pt x="668" y="567"/>
                    <a:pt x="668" y="567"/>
                  </a:cubicBezTo>
                  <a:cubicBezTo>
                    <a:pt x="691" y="527"/>
                    <a:pt x="691" y="527"/>
                    <a:pt x="691" y="527"/>
                  </a:cubicBezTo>
                  <a:cubicBezTo>
                    <a:pt x="645" y="481"/>
                    <a:pt x="645" y="481"/>
                    <a:pt x="645" y="481"/>
                  </a:cubicBezTo>
                  <a:cubicBezTo>
                    <a:pt x="650" y="469"/>
                    <a:pt x="654" y="457"/>
                    <a:pt x="657" y="445"/>
                  </a:cubicBezTo>
                  <a:cubicBezTo>
                    <a:pt x="721" y="437"/>
                    <a:pt x="721" y="437"/>
                    <a:pt x="721" y="437"/>
                  </a:cubicBezTo>
                  <a:cubicBezTo>
                    <a:pt x="727" y="391"/>
                    <a:pt x="727" y="391"/>
                    <a:pt x="727" y="391"/>
                  </a:cubicBezTo>
                  <a:cubicBezTo>
                    <a:pt x="668" y="367"/>
                    <a:pt x="668" y="367"/>
                    <a:pt x="668" y="367"/>
                  </a:cubicBezTo>
                  <a:cubicBezTo>
                    <a:pt x="668" y="352"/>
                    <a:pt x="667" y="338"/>
                    <a:pt x="666" y="324"/>
                  </a:cubicBezTo>
                  <a:cubicBezTo>
                    <a:pt x="721" y="293"/>
                    <a:pt x="721" y="293"/>
                    <a:pt x="721" y="293"/>
                  </a:cubicBezTo>
                  <a:cubicBezTo>
                    <a:pt x="709" y="248"/>
                    <a:pt x="709" y="248"/>
                    <a:pt x="709" y="248"/>
                  </a:cubicBezTo>
                  <a:cubicBezTo>
                    <a:pt x="645" y="248"/>
                    <a:pt x="645" y="248"/>
                    <a:pt x="645" y="248"/>
                  </a:cubicBezTo>
                  <a:cubicBezTo>
                    <a:pt x="640" y="236"/>
                    <a:pt x="635" y="224"/>
                    <a:pt x="628" y="213"/>
                  </a:cubicBezTo>
                  <a:cubicBezTo>
                    <a:pt x="668" y="163"/>
                    <a:pt x="668" y="163"/>
                    <a:pt x="668" y="163"/>
                  </a:cubicBezTo>
                  <a:cubicBezTo>
                    <a:pt x="640" y="126"/>
                    <a:pt x="640" y="126"/>
                    <a:pt x="640" y="126"/>
                  </a:cubicBezTo>
                  <a:cubicBezTo>
                    <a:pt x="581" y="151"/>
                    <a:pt x="581" y="151"/>
                    <a:pt x="581" y="151"/>
                  </a:cubicBezTo>
                  <a:cubicBezTo>
                    <a:pt x="571" y="140"/>
                    <a:pt x="560" y="131"/>
                    <a:pt x="549" y="122"/>
                  </a:cubicBezTo>
                  <a:cubicBezTo>
                    <a:pt x="566" y="60"/>
                    <a:pt x="566" y="60"/>
                    <a:pt x="566" y="60"/>
                  </a:cubicBezTo>
                  <a:cubicBezTo>
                    <a:pt x="526" y="37"/>
                    <a:pt x="526" y="37"/>
                    <a:pt x="526" y="37"/>
                  </a:cubicBezTo>
                  <a:cubicBezTo>
                    <a:pt x="481" y="83"/>
                    <a:pt x="481" y="83"/>
                    <a:pt x="481" y="83"/>
                  </a:cubicBezTo>
                  <a:cubicBezTo>
                    <a:pt x="469" y="78"/>
                    <a:pt x="456" y="74"/>
                    <a:pt x="444" y="70"/>
                  </a:cubicBezTo>
                  <a:cubicBezTo>
                    <a:pt x="436" y="7"/>
                    <a:pt x="436" y="7"/>
                    <a:pt x="436" y="7"/>
                  </a:cubicBezTo>
                  <a:cubicBezTo>
                    <a:pt x="391" y="0"/>
                    <a:pt x="391" y="0"/>
                    <a:pt x="391" y="0"/>
                  </a:cubicBezTo>
                  <a:cubicBezTo>
                    <a:pt x="366" y="59"/>
                    <a:pt x="366" y="59"/>
                    <a:pt x="366" y="59"/>
                  </a:cubicBezTo>
                  <a:cubicBezTo>
                    <a:pt x="352" y="59"/>
                    <a:pt x="338" y="60"/>
                    <a:pt x="323" y="62"/>
                  </a:cubicBezTo>
                  <a:cubicBezTo>
                    <a:pt x="292" y="7"/>
                    <a:pt x="292" y="7"/>
                    <a:pt x="292" y="7"/>
                  </a:cubicBezTo>
                  <a:cubicBezTo>
                    <a:pt x="247" y="18"/>
                    <a:pt x="247" y="18"/>
                    <a:pt x="247" y="18"/>
                  </a:cubicBezTo>
                  <a:cubicBezTo>
                    <a:pt x="247" y="82"/>
                    <a:pt x="247" y="82"/>
                    <a:pt x="247" y="82"/>
                  </a:cubicBezTo>
                  <a:cubicBezTo>
                    <a:pt x="236" y="87"/>
                    <a:pt x="224" y="93"/>
                    <a:pt x="212" y="99"/>
                  </a:cubicBezTo>
                  <a:cubicBezTo>
                    <a:pt x="162" y="60"/>
                    <a:pt x="162" y="60"/>
                    <a:pt x="162" y="60"/>
                  </a:cubicBezTo>
                  <a:cubicBezTo>
                    <a:pt x="125" y="88"/>
                    <a:pt x="125" y="88"/>
                    <a:pt x="125" y="88"/>
                  </a:cubicBezTo>
                  <a:cubicBezTo>
                    <a:pt x="150" y="147"/>
                    <a:pt x="150" y="147"/>
                    <a:pt x="150" y="147"/>
                  </a:cubicBezTo>
                  <a:cubicBezTo>
                    <a:pt x="140" y="157"/>
                    <a:pt x="130" y="167"/>
                    <a:pt x="121" y="179"/>
                  </a:cubicBezTo>
                  <a:cubicBezTo>
                    <a:pt x="59" y="162"/>
                    <a:pt x="59" y="162"/>
                    <a:pt x="59" y="162"/>
                  </a:cubicBezTo>
                  <a:cubicBezTo>
                    <a:pt x="36" y="202"/>
                    <a:pt x="36" y="202"/>
                    <a:pt x="36" y="202"/>
                  </a:cubicBezTo>
                  <a:cubicBezTo>
                    <a:pt x="82" y="247"/>
                    <a:pt x="82" y="247"/>
                    <a:pt x="82" y="247"/>
                  </a:cubicBezTo>
                  <a:cubicBezTo>
                    <a:pt x="77" y="259"/>
                    <a:pt x="73" y="271"/>
                    <a:pt x="69" y="284"/>
                  </a:cubicBezTo>
                  <a:cubicBezTo>
                    <a:pt x="6" y="291"/>
                    <a:pt x="6" y="291"/>
                    <a:pt x="6" y="291"/>
                  </a:cubicBezTo>
                  <a:cubicBezTo>
                    <a:pt x="0" y="337"/>
                    <a:pt x="0" y="337"/>
                    <a:pt x="0" y="337"/>
                  </a:cubicBezTo>
                  <a:cubicBezTo>
                    <a:pt x="59" y="361"/>
                    <a:pt x="59" y="361"/>
                    <a:pt x="59" y="361"/>
                  </a:cubicBezTo>
                  <a:cubicBezTo>
                    <a:pt x="59" y="376"/>
                    <a:pt x="59" y="390"/>
                    <a:pt x="61" y="404"/>
                  </a:cubicBezTo>
                  <a:cubicBezTo>
                    <a:pt x="6" y="436"/>
                    <a:pt x="6" y="436"/>
                    <a:pt x="6" y="436"/>
                  </a:cubicBezTo>
                  <a:cubicBezTo>
                    <a:pt x="18" y="481"/>
                    <a:pt x="18" y="481"/>
                    <a:pt x="18" y="481"/>
                  </a:cubicBezTo>
                  <a:cubicBezTo>
                    <a:pt x="82" y="480"/>
                    <a:pt x="82" y="480"/>
                    <a:pt x="82" y="480"/>
                  </a:cubicBezTo>
                  <a:cubicBezTo>
                    <a:pt x="87" y="492"/>
                    <a:pt x="92" y="504"/>
                    <a:pt x="99" y="515"/>
                  </a:cubicBezTo>
                  <a:cubicBezTo>
                    <a:pt x="59" y="565"/>
                    <a:pt x="59" y="565"/>
                    <a:pt x="59" y="565"/>
                  </a:cubicBezTo>
                  <a:cubicBezTo>
                    <a:pt x="87" y="602"/>
                    <a:pt x="87" y="602"/>
                    <a:pt x="87" y="602"/>
                  </a:cubicBezTo>
                  <a:cubicBezTo>
                    <a:pt x="146" y="578"/>
                    <a:pt x="146" y="578"/>
                    <a:pt x="146" y="578"/>
                  </a:cubicBezTo>
                  <a:cubicBezTo>
                    <a:pt x="156" y="588"/>
                    <a:pt x="167" y="597"/>
                    <a:pt x="178" y="606"/>
                  </a:cubicBezTo>
                  <a:cubicBezTo>
                    <a:pt x="161" y="668"/>
                    <a:pt x="161" y="668"/>
                    <a:pt x="161" y="668"/>
                  </a:cubicBezTo>
                  <a:cubicBezTo>
                    <a:pt x="201" y="691"/>
                    <a:pt x="201" y="691"/>
                    <a:pt x="201" y="691"/>
                  </a:cubicBezTo>
                  <a:cubicBezTo>
                    <a:pt x="246" y="645"/>
                    <a:pt x="246" y="645"/>
                    <a:pt x="246" y="645"/>
                  </a:cubicBezTo>
                  <a:cubicBezTo>
                    <a:pt x="258" y="650"/>
                    <a:pt x="271" y="655"/>
                    <a:pt x="283" y="658"/>
                  </a:cubicBezTo>
                  <a:cubicBezTo>
                    <a:pt x="290" y="721"/>
                    <a:pt x="290" y="721"/>
                    <a:pt x="290" y="721"/>
                  </a:cubicBezTo>
                  <a:cubicBezTo>
                    <a:pt x="336" y="728"/>
                    <a:pt x="336" y="728"/>
                    <a:pt x="336" y="728"/>
                  </a:cubicBezTo>
                  <a:cubicBezTo>
                    <a:pt x="361" y="669"/>
                    <a:pt x="361" y="669"/>
                    <a:pt x="361" y="669"/>
                  </a:cubicBezTo>
                  <a:cubicBezTo>
                    <a:pt x="375" y="669"/>
                    <a:pt x="389" y="668"/>
                    <a:pt x="404" y="666"/>
                  </a:cubicBezTo>
                  <a:close/>
                  <a:moveTo>
                    <a:pt x="246" y="567"/>
                  </a:moveTo>
                  <a:cubicBezTo>
                    <a:pt x="134" y="502"/>
                    <a:pt x="96" y="359"/>
                    <a:pt x="161" y="247"/>
                  </a:cubicBezTo>
                  <a:cubicBezTo>
                    <a:pt x="225" y="135"/>
                    <a:pt x="369" y="96"/>
                    <a:pt x="481" y="161"/>
                  </a:cubicBezTo>
                  <a:cubicBezTo>
                    <a:pt x="593" y="226"/>
                    <a:pt x="631" y="369"/>
                    <a:pt x="566" y="481"/>
                  </a:cubicBezTo>
                  <a:cubicBezTo>
                    <a:pt x="502" y="594"/>
                    <a:pt x="358" y="632"/>
                    <a:pt x="246" y="567"/>
                  </a:cubicBezTo>
                  <a:close/>
                </a:path>
              </a:pathLst>
            </a:custGeom>
            <a:gradFill>
              <a:gsLst>
                <a:gs pos="0">
                  <a:schemeClr val="accent4"/>
                </a:gs>
                <a:gs pos="100000">
                  <a:schemeClr val="tx2"/>
                </a:gs>
              </a:gsLst>
              <a:lin ang="5400000" scaled="1"/>
            </a:gradFill>
            <a:ln>
              <a:noFill/>
            </a:ln>
          </p:spPr>
          <p:txBody>
            <a:bodyPr vert="horz" wrap="square" lIns="91440" tIns="45720" rIns="91440" bIns="45720" numCol="1" anchor="ctr" anchorCtr="0" compatLnSpc="1">
              <a:prstTxWarp prst="textNoShape">
                <a:avLst/>
              </a:prstTxWarp>
            </a:bodyPr>
            <a:lstStyle/>
            <a:p>
              <a:pPr algn="ctr">
                <a:spcBef>
                  <a:spcPts val="300"/>
                </a:spcBef>
              </a:pPr>
              <a:endParaRPr lang="en-US" sz="1600" b="1" dirty="0">
                <a:solidFill>
                  <a:schemeClr val="bg1"/>
                </a:solidFill>
              </a:endParaRPr>
            </a:p>
          </p:txBody>
        </p:sp>
        <p:sp>
          <p:nvSpPr>
            <p:cNvPr id="82" name="Freeform 25">
              <a:extLst>
                <a:ext uri="{FF2B5EF4-FFF2-40B4-BE49-F238E27FC236}">
                  <a16:creationId xmlns:a16="http://schemas.microsoft.com/office/drawing/2014/main" id="{1723296F-438F-43ED-9BFB-C8E2ABE51175}"/>
                </a:ext>
              </a:extLst>
            </p:cNvPr>
            <p:cNvSpPr>
              <a:spLocks noEditPoints="1"/>
            </p:cNvSpPr>
            <p:nvPr/>
          </p:nvSpPr>
          <p:spPr bwMode="auto">
            <a:xfrm>
              <a:off x="2002736" y="3078962"/>
              <a:ext cx="422721" cy="422720"/>
            </a:xfrm>
            <a:custGeom>
              <a:avLst/>
              <a:gdLst>
                <a:gd name="T0" fmla="*/ 96 w 205"/>
                <a:gd name="T1" fmla="*/ 202 h 205"/>
                <a:gd name="T2" fmla="*/ 201 w 205"/>
                <a:gd name="T3" fmla="*/ 110 h 205"/>
                <a:gd name="T4" fmla="*/ 109 w 205"/>
                <a:gd name="T5" fmla="*/ 4 h 205"/>
                <a:gd name="T6" fmla="*/ 4 w 205"/>
                <a:gd name="T7" fmla="*/ 96 h 205"/>
                <a:gd name="T8" fmla="*/ 96 w 205"/>
                <a:gd name="T9" fmla="*/ 202 h 205"/>
                <a:gd name="T10" fmla="*/ 99 w 205"/>
                <a:gd name="T11" fmla="*/ 147 h 205"/>
                <a:gd name="T12" fmla="*/ 59 w 205"/>
                <a:gd name="T13" fmla="*/ 100 h 205"/>
                <a:gd name="T14" fmla="*/ 105 w 205"/>
                <a:gd name="T15" fmla="*/ 59 h 205"/>
                <a:gd name="T16" fmla="*/ 146 w 205"/>
                <a:gd name="T17" fmla="*/ 106 h 205"/>
                <a:gd name="T18" fmla="*/ 99 w 205"/>
                <a:gd name="T19" fmla="*/ 147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205">
                  <a:moveTo>
                    <a:pt x="96" y="202"/>
                  </a:moveTo>
                  <a:cubicBezTo>
                    <a:pt x="150" y="205"/>
                    <a:pt x="197" y="164"/>
                    <a:pt x="201" y="110"/>
                  </a:cubicBezTo>
                  <a:cubicBezTo>
                    <a:pt x="205" y="55"/>
                    <a:pt x="164" y="8"/>
                    <a:pt x="109" y="4"/>
                  </a:cubicBezTo>
                  <a:cubicBezTo>
                    <a:pt x="55" y="0"/>
                    <a:pt x="7" y="42"/>
                    <a:pt x="4" y="96"/>
                  </a:cubicBezTo>
                  <a:cubicBezTo>
                    <a:pt x="0" y="151"/>
                    <a:pt x="41" y="198"/>
                    <a:pt x="96" y="202"/>
                  </a:cubicBezTo>
                  <a:close/>
                  <a:moveTo>
                    <a:pt x="99" y="147"/>
                  </a:moveTo>
                  <a:cubicBezTo>
                    <a:pt x="75" y="145"/>
                    <a:pt x="57" y="124"/>
                    <a:pt x="59" y="100"/>
                  </a:cubicBezTo>
                  <a:cubicBezTo>
                    <a:pt x="60" y="76"/>
                    <a:pt x="81" y="58"/>
                    <a:pt x="105" y="59"/>
                  </a:cubicBezTo>
                  <a:cubicBezTo>
                    <a:pt x="129" y="61"/>
                    <a:pt x="148" y="82"/>
                    <a:pt x="146" y="106"/>
                  </a:cubicBezTo>
                  <a:cubicBezTo>
                    <a:pt x="144" y="130"/>
                    <a:pt x="123" y="148"/>
                    <a:pt x="99" y="147"/>
                  </a:cubicBezTo>
                  <a:close/>
                </a:path>
              </a:pathLst>
            </a:custGeom>
            <a:gradFill>
              <a:gsLst>
                <a:gs pos="0">
                  <a:schemeClr val="accent4"/>
                </a:gs>
                <a:gs pos="100000">
                  <a:schemeClr val="tx2"/>
                </a:gs>
              </a:gsLst>
              <a:lin ang="5400000" scaled="1"/>
            </a:gradFill>
            <a:ln>
              <a:noFill/>
            </a:ln>
          </p:spPr>
          <p:txBody>
            <a:bodyPr vert="horz" wrap="square" lIns="91440" tIns="45720" rIns="91440" bIns="45720" numCol="1" anchor="ctr" anchorCtr="0" compatLnSpc="1">
              <a:prstTxWarp prst="textNoShape">
                <a:avLst/>
              </a:prstTxWarp>
            </a:bodyPr>
            <a:lstStyle/>
            <a:p>
              <a:pPr algn="ctr">
                <a:spcBef>
                  <a:spcPts val="300"/>
                </a:spcBef>
              </a:pPr>
              <a:endParaRPr lang="en-US" sz="1600" b="1" dirty="0">
                <a:solidFill>
                  <a:schemeClr val="bg1"/>
                </a:solidFill>
              </a:endParaRPr>
            </a:p>
          </p:txBody>
        </p:sp>
      </p:grpSp>
      <p:sp>
        <p:nvSpPr>
          <p:cNvPr id="83" name="Rectangle 82">
            <a:extLst>
              <a:ext uri="{FF2B5EF4-FFF2-40B4-BE49-F238E27FC236}">
                <a16:creationId xmlns:a16="http://schemas.microsoft.com/office/drawing/2014/main" id="{1C2635BE-2DD3-49CE-8035-E604A8E40F94}"/>
              </a:ext>
            </a:extLst>
          </p:cNvPr>
          <p:cNvSpPr/>
          <p:nvPr/>
        </p:nvSpPr>
        <p:spPr>
          <a:xfrm>
            <a:off x="8150094" y="3745445"/>
            <a:ext cx="4279537" cy="861799"/>
          </a:xfrm>
          <a:prstGeom prst="rect">
            <a:avLst/>
          </a:prstGeom>
        </p:spPr>
        <p:txBody>
          <a:bodyPr wrap="square" lIns="121944" tIns="60972" rIns="121944" bIns="60972">
            <a:spAutoFit/>
          </a:bodyPr>
          <a:lstStyle/>
          <a:p>
            <a:r>
              <a:rPr lang="en-US" sz="1600" b="1" dirty="0">
                <a:solidFill>
                  <a:schemeClr val="tx1">
                    <a:lumMod val="85000"/>
                    <a:lumOff val="15000"/>
                  </a:schemeClr>
                </a:solidFill>
                <a:latin typeface="Trade Gothic LT Pro Light" panose="020B0403040303020004" pitchFamily="34" charset="77"/>
                <a:cs typeface="Didot"/>
              </a:rPr>
              <a:t>Cash Flow </a:t>
            </a:r>
            <a:r>
              <a:rPr lang="en-US" sz="1600" dirty="0">
                <a:solidFill>
                  <a:schemeClr val="tx1">
                    <a:lumMod val="85000"/>
                    <a:lumOff val="15000"/>
                  </a:schemeClr>
                </a:solidFill>
                <a:latin typeface="Trade Gothic LT Pro Light" panose="020B0403040303020004" pitchFamily="34" charset="77"/>
                <a:cs typeface="Didot"/>
              </a:rPr>
              <a:t>Management: </a:t>
            </a:r>
          </a:p>
          <a:p>
            <a:r>
              <a:rPr lang="en-US" sz="1600" dirty="0">
                <a:solidFill>
                  <a:schemeClr val="tx1">
                    <a:lumMod val="85000"/>
                    <a:lumOff val="15000"/>
                  </a:schemeClr>
                </a:solidFill>
                <a:latin typeface="Trade Gothic LT Pro Light" panose="020B0403040303020004" pitchFamily="34" charset="77"/>
                <a:cs typeface="Didot"/>
              </a:rPr>
              <a:t>Private vs Public ownership</a:t>
            </a:r>
          </a:p>
          <a:p>
            <a:r>
              <a:rPr lang="en-US" sz="1600" dirty="0">
                <a:solidFill>
                  <a:schemeClr val="tx1">
                    <a:lumMod val="85000"/>
                    <a:lumOff val="15000"/>
                  </a:schemeClr>
                </a:solidFill>
                <a:latin typeface="Trade Gothic LT Pro Light" panose="020B0403040303020004" pitchFamily="34" charset="77"/>
                <a:cs typeface="Didot"/>
              </a:rPr>
              <a:t>Cost savings measures</a:t>
            </a:r>
          </a:p>
        </p:txBody>
      </p:sp>
      <p:grpSp>
        <p:nvGrpSpPr>
          <p:cNvPr id="84" name="Group 83">
            <a:extLst>
              <a:ext uri="{FF2B5EF4-FFF2-40B4-BE49-F238E27FC236}">
                <a16:creationId xmlns:a16="http://schemas.microsoft.com/office/drawing/2014/main" id="{DF464DA1-C524-4BBB-9A5C-77EC5E244569}"/>
              </a:ext>
            </a:extLst>
          </p:cNvPr>
          <p:cNvGrpSpPr/>
          <p:nvPr/>
        </p:nvGrpSpPr>
        <p:grpSpPr>
          <a:xfrm>
            <a:off x="705251" y="5398832"/>
            <a:ext cx="609600" cy="558542"/>
            <a:chOff x="1464462" y="2531912"/>
            <a:chExt cx="1499269" cy="1502194"/>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grpSpPr>
        <p:sp>
          <p:nvSpPr>
            <p:cNvPr id="85" name="Freeform 24">
              <a:extLst>
                <a:ext uri="{FF2B5EF4-FFF2-40B4-BE49-F238E27FC236}">
                  <a16:creationId xmlns:a16="http://schemas.microsoft.com/office/drawing/2014/main" id="{44CBFA48-A3E9-40FD-919A-B2C16F1CC97B}"/>
                </a:ext>
              </a:extLst>
            </p:cNvPr>
            <p:cNvSpPr>
              <a:spLocks noEditPoints="1"/>
            </p:cNvSpPr>
            <p:nvPr/>
          </p:nvSpPr>
          <p:spPr bwMode="auto">
            <a:xfrm>
              <a:off x="1464462" y="2531912"/>
              <a:ext cx="1499269" cy="1502194"/>
            </a:xfrm>
            <a:custGeom>
              <a:avLst/>
              <a:gdLst>
                <a:gd name="T0" fmla="*/ 435 w 727"/>
                <a:gd name="T1" fmla="*/ 722 h 728"/>
                <a:gd name="T2" fmla="*/ 479 w 727"/>
                <a:gd name="T3" fmla="*/ 646 h 728"/>
                <a:gd name="T4" fmla="*/ 565 w 727"/>
                <a:gd name="T5" fmla="*/ 668 h 728"/>
                <a:gd name="T6" fmla="*/ 577 w 727"/>
                <a:gd name="T7" fmla="*/ 582 h 728"/>
                <a:gd name="T8" fmla="*/ 668 w 727"/>
                <a:gd name="T9" fmla="*/ 567 h 728"/>
                <a:gd name="T10" fmla="*/ 645 w 727"/>
                <a:gd name="T11" fmla="*/ 481 h 728"/>
                <a:gd name="T12" fmla="*/ 721 w 727"/>
                <a:gd name="T13" fmla="*/ 437 h 728"/>
                <a:gd name="T14" fmla="*/ 668 w 727"/>
                <a:gd name="T15" fmla="*/ 367 h 728"/>
                <a:gd name="T16" fmla="*/ 721 w 727"/>
                <a:gd name="T17" fmla="*/ 293 h 728"/>
                <a:gd name="T18" fmla="*/ 645 w 727"/>
                <a:gd name="T19" fmla="*/ 248 h 728"/>
                <a:gd name="T20" fmla="*/ 668 w 727"/>
                <a:gd name="T21" fmla="*/ 163 h 728"/>
                <a:gd name="T22" fmla="*/ 581 w 727"/>
                <a:gd name="T23" fmla="*/ 151 h 728"/>
                <a:gd name="T24" fmla="*/ 566 w 727"/>
                <a:gd name="T25" fmla="*/ 60 h 728"/>
                <a:gd name="T26" fmla="*/ 481 w 727"/>
                <a:gd name="T27" fmla="*/ 83 h 728"/>
                <a:gd name="T28" fmla="*/ 436 w 727"/>
                <a:gd name="T29" fmla="*/ 7 h 728"/>
                <a:gd name="T30" fmla="*/ 366 w 727"/>
                <a:gd name="T31" fmla="*/ 59 h 728"/>
                <a:gd name="T32" fmla="*/ 292 w 727"/>
                <a:gd name="T33" fmla="*/ 7 h 728"/>
                <a:gd name="T34" fmla="*/ 247 w 727"/>
                <a:gd name="T35" fmla="*/ 82 h 728"/>
                <a:gd name="T36" fmla="*/ 162 w 727"/>
                <a:gd name="T37" fmla="*/ 60 h 728"/>
                <a:gd name="T38" fmla="*/ 150 w 727"/>
                <a:gd name="T39" fmla="*/ 147 h 728"/>
                <a:gd name="T40" fmla="*/ 59 w 727"/>
                <a:gd name="T41" fmla="*/ 162 h 728"/>
                <a:gd name="T42" fmla="*/ 82 w 727"/>
                <a:gd name="T43" fmla="*/ 247 h 728"/>
                <a:gd name="T44" fmla="*/ 6 w 727"/>
                <a:gd name="T45" fmla="*/ 291 h 728"/>
                <a:gd name="T46" fmla="*/ 59 w 727"/>
                <a:gd name="T47" fmla="*/ 361 h 728"/>
                <a:gd name="T48" fmla="*/ 6 w 727"/>
                <a:gd name="T49" fmla="*/ 436 h 728"/>
                <a:gd name="T50" fmla="*/ 82 w 727"/>
                <a:gd name="T51" fmla="*/ 480 h 728"/>
                <a:gd name="T52" fmla="*/ 59 w 727"/>
                <a:gd name="T53" fmla="*/ 565 h 728"/>
                <a:gd name="T54" fmla="*/ 146 w 727"/>
                <a:gd name="T55" fmla="*/ 578 h 728"/>
                <a:gd name="T56" fmla="*/ 161 w 727"/>
                <a:gd name="T57" fmla="*/ 668 h 728"/>
                <a:gd name="T58" fmla="*/ 246 w 727"/>
                <a:gd name="T59" fmla="*/ 645 h 728"/>
                <a:gd name="T60" fmla="*/ 290 w 727"/>
                <a:gd name="T61" fmla="*/ 721 h 728"/>
                <a:gd name="T62" fmla="*/ 361 w 727"/>
                <a:gd name="T63" fmla="*/ 669 h 728"/>
                <a:gd name="T64" fmla="*/ 246 w 727"/>
                <a:gd name="T65" fmla="*/ 567 h 728"/>
                <a:gd name="T66" fmla="*/ 481 w 727"/>
                <a:gd name="T67" fmla="*/ 161 h 728"/>
                <a:gd name="T68" fmla="*/ 246 w 727"/>
                <a:gd name="T69" fmla="*/ 56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7" h="728">
                  <a:moveTo>
                    <a:pt x="404" y="666"/>
                  </a:moveTo>
                  <a:cubicBezTo>
                    <a:pt x="435" y="722"/>
                    <a:pt x="435" y="722"/>
                    <a:pt x="435" y="722"/>
                  </a:cubicBezTo>
                  <a:cubicBezTo>
                    <a:pt x="480" y="710"/>
                    <a:pt x="480" y="710"/>
                    <a:pt x="480" y="710"/>
                  </a:cubicBezTo>
                  <a:cubicBezTo>
                    <a:pt x="479" y="646"/>
                    <a:pt x="479" y="646"/>
                    <a:pt x="479" y="646"/>
                  </a:cubicBezTo>
                  <a:cubicBezTo>
                    <a:pt x="491" y="641"/>
                    <a:pt x="503" y="635"/>
                    <a:pt x="514" y="629"/>
                  </a:cubicBezTo>
                  <a:cubicBezTo>
                    <a:pt x="565" y="668"/>
                    <a:pt x="565" y="668"/>
                    <a:pt x="565" y="668"/>
                  </a:cubicBezTo>
                  <a:cubicBezTo>
                    <a:pt x="601" y="640"/>
                    <a:pt x="601" y="640"/>
                    <a:pt x="601" y="640"/>
                  </a:cubicBezTo>
                  <a:cubicBezTo>
                    <a:pt x="577" y="582"/>
                    <a:pt x="577" y="582"/>
                    <a:pt x="577" y="582"/>
                  </a:cubicBezTo>
                  <a:cubicBezTo>
                    <a:pt x="587" y="572"/>
                    <a:pt x="597" y="561"/>
                    <a:pt x="605" y="549"/>
                  </a:cubicBezTo>
                  <a:cubicBezTo>
                    <a:pt x="668" y="567"/>
                    <a:pt x="668" y="567"/>
                    <a:pt x="668" y="567"/>
                  </a:cubicBezTo>
                  <a:cubicBezTo>
                    <a:pt x="691" y="527"/>
                    <a:pt x="691" y="527"/>
                    <a:pt x="691" y="527"/>
                  </a:cubicBezTo>
                  <a:cubicBezTo>
                    <a:pt x="645" y="481"/>
                    <a:pt x="645" y="481"/>
                    <a:pt x="645" y="481"/>
                  </a:cubicBezTo>
                  <a:cubicBezTo>
                    <a:pt x="650" y="469"/>
                    <a:pt x="654" y="457"/>
                    <a:pt x="657" y="445"/>
                  </a:cubicBezTo>
                  <a:cubicBezTo>
                    <a:pt x="721" y="437"/>
                    <a:pt x="721" y="437"/>
                    <a:pt x="721" y="437"/>
                  </a:cubicBezTo>
                  <a:cubicBezTo>
                    <a:pt x="727" y="391"/>
                    <a:pt x="727" y="391"/>
                    <a:pt x="727" y="391"/>
                  </a:cubicBezTo>
                  <a:cubicBezTo>
                    <a:pt x="668" y="367"/>
                    <a:pt x="668" y="367"/>
                    <a:pt x="668" y="367"/>
                  </a:cubicBezTo>
                  <a:cubicBezTo>
                    <a:pt x="668" y="352"/>
                    <a:pt x="667" y="338"/>
                    <a:pt x="666" y="324"/>
                  </a:cubicBezTo>
                  <a:cubicBezTo>
                    <a:pt x="721" y="293"/>
                    <a:pt x="721" y="293"/>
                    <a:pt x="721" y="293"/>
                  </a:cubicBezTo>
                  <a:cubicBezTo>
                    <a:pt x="709" y="248"/>
                    <a:pt x="709" y="248"/>
                    <a:pt x="709" y="248"/>
                  </a:cubicBezTo>
                  <a:cubicBezTo>
                    <a:pt x="645" y="248"/>
                    <a:pt x="645" y="248"/>
                    <a:pt x="645" y="248"/>
                  </a:cubicBezTo>
                  <a:cubicBezTo>
                    <a:pt x="640" y="236"/>
                    <a:pt x="635" y="224"/>
                    <a:pt x="628" y="213"/>
                  </a:cubicBezTo>
                  <a:cubicBezTo>
                    <a:pt x="668" y="163"/>
                    <a:pt x="668" y="163"/>
                    <a:pt x="668" y="163"/>
                  </a:cubicBezTo>
                  <a:cubicBezTo>
                    <a:pt x="640" y="126"/>
                    <a:pt x="640" y="126"/>
                    <a:pt x="640" y="126"/>
                  </a:cubicBezTo>
                  <a:cubicBezTo>
                    <a:pt x="581" y="151"/>
                    <a:pt x="581" y="151"/>
                    <a:pt x="581" y="151"/>
                  </a:cubicBezTo>
                  <a:cubicBezTo>
                    <a:pt x="571" y="140"/>
                    <a:pt x="560" y="131"/>
                    <a:pt x="549" y="122"/>
                  </a:cubicBezTo>
                  <a:cubicBezTo>
                    <a:pt x="566" y="60"/>
                    <a:pt x="566" y="60"/>
                    <a:pt x="566" y="60"/>
                  </a:cubicBezTo>
                  <a:cubicBezTo>
                    <a:pt x="526" y="37"/>
                    <a:pt x="526" y="37"/>
                    <a:pt x="526" y="37"/>
                  </a:cubicBezTo>
                  <a:cubicBezTo>
                    <a:pt x="481" y="83"/>
                    <a:pt x="481" y="83"/>
                    <a:pt x="481" y="83"/>
                  </a:cubicBezTo>
                  <a:cubicBezTo>
                    <a:pt x="469" y="78"/>
                    <a:pt x="456" y="74"/>
                    <a:pt x="444" y="70"/>
                  </a:cubicBezTo>
                  <a:cubicBezTo>
                    <a:pt x="436" y="7"/>
                    <a:pt x="436" y="7"/>
                    <a:pt x="436" y="7"/>
                  </a:cubicBezTo>
                  <a:cubicBezTo>
                    <a:pt x="391" y="0"/>
                    <a:pt x="391" y="0"/>
                    <a:pt x="391" y="0"/>
                  </a:cubicBezTo>
                  <a:cubicBezTo>
                    <a:pt x="366" y="59"/>
                    <a:pt x="366" y="59"/>
                    <a:pt x="366" y="59"/>
                  </a:cubicBezTo>
                  <a:cubicBezTo>
                    <a:pt x="352" y="59"/>
                    <a:pt x="338" y="60"/>
                    <a:pt x="323" y="62"/>
                  </a:cubicBezTo>
                  <a:cubicBezTo>
                    <a:pt x="292" y="7"/>
                    <a:pt x="292" y="7"/>
                    <a:pt x="292" y="7"/>
                  </a:cubicBezTo>
                  <a:cubicBezTo>
                    <a:pt x="247" y="18"/>
                    <a:pt x="247" y="18"/>
                    <a:pt x="247" y="18"/>
                  </a:cubicBezTo>
                  <a:cubicBezTo>
                    <a:pt x="247" y="82"/>
                    <a:pt x="247" y="82"/>
                    <a:pt x="247" y="82"/>
                  </a:cubicBezTo>
                  <a:cubicBezTo>
                    <a:pt x="236" y="87"/>
                    <a:pt x="224" y="93"/>
                    <a:pt x="212" y="99"/>
                  </a:cubicBezTo>
                  <a:cubicBezTo>
                    <a:pt x="162" y="60"/>
                    <a:pt x="162" y="60"/>
                    <a:pt x="162" y="60"/>
                  </a:cubicBezTo>
                  <a:cubicBezTo>
                    <a:pt x="125" y="88"/>
                    <a:pt x="125" y="88"/>
                    <a:pt x="125" y="88"/>
                  </a:cubicBezTo>
                  <a:cubicBezTo>
                    <a:pt x="150" y="147"/>
                    <a:pt x="150" y="147"/>
                    <a:pt x="150" y="147"/>
                  </a:cubicBezTo>
                  <a:cubicBezTo>
                    <a:pt x="140" y="157"/>
                    <a:pt x="130" y="167"/>
                    <a:pt x="121" y="179"/>
                  </a:cubicBezTo>
                  <a:cubicBezTo>
                    <a:pt x="59" y="162"/>
                    <a:pt x="59" y="162"/>
                    <a:pt x="59" y="162"/>
                  </a:cubicBezTo>
                  <a:cubicBezTo>
                    <a:pt x="36" y="202"/>
                    <a:pt x="36" y="202"/>
                    <a:pt x="36" y="202"/>
                  </a:cubicBezTo>
                  <a:cubicBezTo>
                    <a:pt x="82" y="247"/>
                    <a:pt x="82" y="247"/>
                    <a:pt x="82" y="247"/>
                  </a:cubicBezTo>
                  <a:cubicBezTo>
                    <a:pt x="77" y="259"/>
                    <a:pt x="73" y="271"/>
                    <a:pt x="69" y="284"/>
                  </a:cubicBezTo>
                  <a:cubicBezTo>
                    <a:pt x="6" y="291"/>
                    <a:pt x="6" y="291"/>
                    <a:pt x="6" y="291"/>
                  </a:cubicBezTo>
                  <a:cubicBezTo>
                    <a:pt x="0" y="337"/>
                    <a:pt x="0" y="337"/>
                    <a:pt x="0" y="337"/>
                  </a:cubicBezTo>
                  <a:cubicBezTo>
                    <a:pt x="59" y="361"/>
                    <a:pt x="59" y="361"/>
                    <a:pt x="59" y="361"/>
                  </a:cubicBezTo>
                  <a:cubicBezTo>
                    <a:pt x="59" y="376"/>
                    <a:pt x="59" y="390"/>
                    <a:pt x="61" y="404"/>
                  </a:cubicBezTo>
                  <a:cubicBezTo>
                    <a:pt x="6" y="436"/>
                    <a:pt x="6" y="436"/>
                    <a:pt x="6" y="436"/>
                  </a:cubicBezTo>
                  <a:cubicBezTo>
                    <a:pt x="18" y="481"/>
                    <a:pt x="18" y="481"/>
                    <a:pt x="18" y="481"/>
                  </a:cubicBezTo>
                  <a:cubicBezTo>
                    <a:pt x="82" y="480"/>
                    <a:pt x="82" y="480"/>
                    <a:pt x="82" y="480"/>
                  </a:cubicBezTo>
                  <a:cubicBezTo>
                    <a:pt x="87" y="492"/>
                    <a:pt x="92" y="504"/>
                    <a:pt x="99" y="515"/>
                  </a:cubicBezTo>
                  <a:cubicBezTo>
                    <a:pt x="59" y="565"/>
                    <a:pt x="59" y="565"/>
                    <a:pt x="59" y="565"/>
                  </a:cubicBezTo>
                  <a:cubicBezTo>
                    <a:pt x="87" y="602"/>
                    <a:pt x="87" y="602"/>
                    <a:pt x="87" y="602"/>
                  </a:cubicBezTo>
                  <a:cubicBezTo>
                    <a:pt x="146" y="578"/>
                    <a:pt x="146" y="578"/>
                    <a:pt x="146" y="578"/>
                  </a:cubicBezTo>
                  <a:cubicBezTo>
                    <a:pt x="156" y="588"/>
                    <a:pt x="167" y="597"/>
                    <a:pt x="178" y="606"/>
                  </a:cubicBezTo>
                  <a:cubicBezTo>
                    <a:pt x="161" y="668"/>
                    <a:pt x="161" y="668"/>
                    <a:pt x="161" y="668"/>
                  </a:cubicBezTo>
                  <a:cubicBezTo>
                    <a:pt x="201" y="691"/>
                    <a:pt x="201" y="691"/>
                    <a:pt x="201" y="691"/>
                  </a:cubicBezTo>
                  <a:cubicBezTo>
                    <a:pt x="246" y="645"/>
                    <a:pt x="246" y="645"/>
                    <a:pt x="246" y="645"/>
                  </a:cubicBezTo>
                  <a:cubicBezTo>
                    <a:pt x="258" y="650"/>
                    <a:pt x="271" y="655"/>
                    <a:pt x="283" y="658"/>
                  </a:cubicBezTo>
                  <a:cubicBezTo>
                    <a:pt x="290" y="721"/>
                    <a:pt x="290" y="721"/>
                    <a:pt x="290" y="721"/>
                  </a:cubicBezTo>
                  <a:cubicBezTo>
                    <a:pt x="336" y="728"/>
                    <a:pt x="336" y="728"/>
                    <a:pt x="336" y="728"/>
                  </a:cubicBezTo>
                  <a:cubicBezTo>
                    <a:pt x="361" y="669"/>
                    <a:pt x="361" y="669"/>
                    <a:pt x="361" y="669"/>
                  </a:cubicBezTo>
                  <a:cubicBezTo>
                    <a:pt x="375" y="669"/>
                    <a:pt x="389" y="668"/>
                    <a:pt x="404" y="666"/>
                  </a:cubicBezTo>
                  <a:close/>
                  <a:moveTo>
                    <a:pt x="246" y="567"/>
                  </a:moveTo>
                  <a:cubicBezTo>
                    <a:pt x="134" y="502"/>
                    <a:pt x="96" y="359"/>
                    <a:pt x="161" y="247"/>
                  </a:cubicBezTo>
                  <a:cubicBezTo>
                    <a:pt x="225" y="135"/>
                    <a:pt x="369" y="96"/>
                    <a:pt x="481" y="161"/>
                  </a:cubicBezTo>
                  <a:cubicBezTo>
                    <a:pt x="593" y="226"/>
                    <a:pt x="631" y="369"/>
                    <a:pt x="566" y="481"/>
                  </a:cubicBezTo>
                  <a:cubicBezTo>
                    <a:pt x="502" y="594"/>
                    <a:pt x="358" y="632"/>
                    <a:pt x="246" y="567"/>
                  </a:cubicBezTo>
                  <a:close/>
                </a:path>
              </a:pathLst>
            </a:custGeom>
            <a:gradFill>
              <a:gsLst>
                <a:gs pos="0">
                  <a:schemeClr val="accent4"/>
                </a:gs>
                <a:gs pos="100000">
                  <a:schemeClr val="tx2"/>
                </a:gs>
              </a:gsLst>
              <a:lin ang="5400000" scaled="1"/>
            </a:gradFill>
            <a:ln>
              <a:noFill/>
            </a:ln>
          </p:spPr>
          <p:txBody>
            <a:bodyPr vert="horz" wrap="square" lIns="91440" tIns="45720" rIns="91440" bIns="45720" numCol="1" anchor="ctr" anchorCtr="0" compatLnSpc="1">
              <a:prstTxWarp prst="textNoShape">
                <a:avLst/>
              </a:prstTxWarp>
            </a:bodyPr>
            <a:lstStyle/>
            <a:p>
              <a:pPr algn="ctr">
                <a:spcBef>
                  <a:spcPts val="300"/>
                </a:spcBef>
              </a:pPr>
              <a:endParaRPr lang="en-US" sz="1600" b="1" dirty="0">
                <a:solidFill>
                  <a:schemeClr val="bg1"/>
                </a:solidFill>
              </a:endParaRPr>
            </a:p>
          </p:txBody>
        </p:sp>
        <p:sp>
          <p:nvSpPr>
            <p:cNvPr id="86" name="Freeform 25">
              <a:extLst>
                <a:ext uri="{FF2B5EF4-FFF2-40B4-BE49-F238E27FC236}">
                  <a16:creationId xmlns:a16="http://schemas.microsoft.com/office/drawing/2014/main" id="{BC2F549C-D81F-45DF-8A00-1F24454B667B}"/>
                </a:ext>
              </a:extLst>
            </p:cNvPr>
            <p:cNvSpPr>
              <a:spLocks noEditPoints="1"/>
            </p:cNvSpPr>
            <p:nvPr/>
          </p:nvSpPr>
          <p:spPr bwMode="auto">
            <a:xfrm>
              <a:off x="2002736" y="3078962"/>
              <a:ext cx="422721" cy="422720"/>
            </a:xfrm>
            <a:custGeom>
              <a:avLst/>
              <a:gdLst>
                <a:gd name="T0" fmla="*/ 96 w 205"/>
                <a:gd name="T1" fmla="*/ 202 h 205"/>
                <a:gd name="T2" fmla="*/ 201 w 205"/>
                <a:gd name="T3" fmla="*/ 110 h 205"/>
                <a:gd name="T4" fmla="*/ 109 w 205"/>
                <a:gd name="T5" fmla="*/ 4 h 205"/>
                <a:gd name="T6" fmla="*/ 4 w 205"/>
                <a:gd name="T7" fmla="*/ 96 h 205"/>
                <a:gd name="T8" fmla="*/ 96 w 205"/>
                <a:gd name="T9" fmla="*/ 202 h 205"/>
                <a:gd name="T10" fmla="*/ 99 w 205"/>
                <a:gd name="T11" fmla="*/ 147 h 205"/>
                <a:gd name="T12" fmla="*/ 59 w 205"/>
                <a:gd name="T13" fmla="*/ 100 h 205"/>
                <a:gd name="T14" fmla="*/ 105 w 205"/>
                <a:gd name="T15" fmla="*/ 59 h 205"/>
                <a:gd name="T16" fmla="*/ 146 w 205"/>
                <a:gd name="T17" fmla="*/ 106 h 205"/>
                <a:gd name="T18" fmla="*/ 99 w 205"/>
                <a:gd name="T19" fmla="*/ 147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205">
                  <a:moveTo>
                    <a:pt x="96" y="202"/>
                  </a:moveTo>
                  <a:cubicBezTo>
                    <a:pt x="150" y="205"/>
                    <a:pt x="197" y="164"/>
                    <a:pt x="201" y="110"/>
                  </a:cubicBezTo>
                  <a:cubicBezTo>
                    <a:pt x="205" y="55"/>
                    <a:pt x="164" y="8"/>
                    <a:pt x="109" y="4"/>
                  </a:cubicBezTo>
                  <a:cubicBezTo>
                    <a:pt x="55" y="0"/>
                    <a:pt x="7" y="42"/>
                    <a:pt x="4" y="96"/>
                  </a:cubicBezTo>
                  <a:cubicBezTo>
                    <a:pt x="0" y="151"/>
                    <a:pt x="41" y="198"/>
                    <a:pt x="96" y="202"/>
                  </a:cubicBezTo>
                  <a:close/>
                  <a:moveTo>
                    <a:pt x="99" y="147"/>
                  </a:moveTo>
                  <a:cubicBezTo>
                    <a:pt x="75" y="145"/>
                    <a:pt x="57" y="124"/>
                    <a:pt x="59" y="100"/>
                  </a:cubicBezTo>
                  <a:cubicBezTo>
                    <a:pt x="60" y="76"/>
                    <a:pt x="81" y="58"/>
                    <a:pt x="105" y="59"/>
                  </a:cubicBezTo>
                  <a:cubicBezTo>
                    <a:pt x="129" y="61"/>
                    <a:pt x="148" y="82"/>
                    <a:pt x="146" y="106"/>
                  </a:cubicBezTo>
                  <a:cubicBezTo>
                    <a:pt x="144" y="130"/>
                    <a:pt x="123" y="148"/>
                    <a:pt x="99" y="147"/>
                  </a:cubicBezTo>
                  <a:close/>
                </a:path>
              </a:pathLst>
            </a:custGeom>
            <a:gradFill>
              <a:gsLst>
                <a:gs pos="0">
                  <a:schemeClr val="accent4"/>
                </a:gs>
                <a:gs pos="100000">
                  <a:schemeClr val="tx2"/>
                </a:gs>
              </a:gsLst>
              <a:lin ang="5400000" scaled="1"/>
            </a:gradFill>
            <a:ln>
              <a:noFill/>
            </a:ln>
          </p:spPr>
          <p:txBody>
            <a:bodyPr vert="horz" wrap="square" lIns="91440" tIns="45720" rIns="91440" bIns="45720" numCol="1" anchor="ctr" anchorCtr="0" compatLnSpc="1">
              <a:prstTxWarp prst="textNoShape">
                <a:avLst/>
              </a:prstTxWarp>
            </a:bodyPr>
            <a:lstStyle/>
            <a:p>
              <a:pPr algn="ctr">
                <a:spcBef>
                  <a:spcPts val="300"/>
                </a:spcBef>
              </a:pPr>
              <a:endParaRPr lang="en-US" sz="1600" b="1" dirty="0">
                <a:solidFill>
                  <a:schemeClr val="bg1"/>
                </a:solidFill>
              </a:endParaRPr>
            </a:p>
          </p:txBody>
        </p:sp>
      </p:grpSp>
      <p:grpSp>
        <p:nvGrpSpPr>
          <p:cNvPr id="88" name="Group 87">
            <a:extLst>
              <a:ext uri="{FF2B5EF4-FFF2-40B4-BE49-F238E27FC236}">
                <a16:creationId xmlns:a16="http://schemas.microsoft.com/office/drawing/2014/main" id="{45A468E0-4223-457C-8B7C-AC0645FDC664}"/>
              </a:ext>
            </a:extLst>
          </p:cNvPr>
          <p:cNvGrpSpPr/>
          <p:nvPr/>
        </p:nvGrpSpPr>
        <p:grpSpPr>
          <a:xfrm>
            <a:off x="709858" y="4607636"/>
            <a:ext cx="609600" cy="558542"/>
            <a:chOff x="1464462" y="2531912"/>
            <a:chExt cx="1499269" cy="1502194"/>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grpSpPr>
        <p:sp>
          <p:nvSpPr>
            <p:cNvPr id="89" name="Freeform 24">
              <a:extLst>
                <a:ext uri="{FF2B5EF4-FFF2-40B4-BE49-F238E27FC236}">
                  <a16:creationId xmlns:a16="http://schemas.microsoft.com/office/drawing/2014/main" id="{33CEB586-6CE6-4E02-9763-AB71BE63D173}"/>
                </a:ext>
              </a:extLst>
            </p:cNvPr>
            <p:cNvSpPr>
              <a:spLocks noEditPoints="1"/>
            </p:cNvSpPr>
            <p:nvPr/>
          </p:nvSpPr>
          <p:spPr bwMode="auto">
            <a:xfrm>
              <a:off x="1464462" y="2531912"/>
              <a:ext cx="1499269" cy="1502194"/>
            </a:xfrm>
            <a:custGeom>
              <a:avLst/>
              <a:gdLst>
                <a:gd name="T0" fmla="*/ 435 w 727"/>
                <a:gd name="T1" fmla="*/ 722 h 728"/>
                <a:gd name="T2" fmla="*/ 479 w 727"/>
                <a:gd name="T3" fmla="*/ 646 h 728"/>
                <a:gd name="T4" fmla="*/ 565 w 727"/>
                <a:gd name="T5" fmla="*/ 668 h 728"/>
                <a:gd name="T6" fmla="*/ 577 w 727"/>
                <a:gd name="T7" fmla="*/ 582 h 728"/>
                <a:gd name="T8" fmla="*/ 668 w 727"/>
                <a:gd name="T9" fmla="*/ 567 h 728"/>
                <a:gd name="T10" fmla="*/ 645 w 727"/>
                <a:gd name="T11" fmla="*/ 481 h 728"/>
                <a:gd name="T12" fmla="*/ 721 w 727"/>
                <a:gd name="T13" fmla="*/ 437 h 728"/>
                <a:gd name="T14" fmla="*/ 668 w 727"/>
                <a:gd name="T15" fmla="*/ 367 h 728"/>
                <a:gd name="T16" fmla="*/ 721 w 727"/>
                <a:gd name="T17" fmla="*/ 293 h 728"/>
                <a:gd name="T18" fmla="*/ 645 w 727"/>
                <a:gd name="T19" fmla="*/ 248 h 728"/>
                <a:gd name="T20" fmla="*/ 668 w 727"/>
                <a:gd name="T21" fmla="*/ 163 h 728"/>
                <a:gd name="T22" fmla="*/ 581 w 727"/>
                <a:gd name="T23" fmla="*/ 151 h 728"/>
                <a:gd name="T24" fmla="*/ 566 w 727"/>
                <a:gd name="T25" fmla="*/ 60 h 728"/>
                <a:gd name="T26" fmla="*/ 481 w 727"/>
                <a:gd name="T27" fmla="*/ 83 h 728"/>
                <a:gd name="T28" fmla="*/ 436 w 727"/>
                <a:gd name="T29" fmla="*/ 7 h 728"/>
                <a:gd name="T30" fmla="*/ 366 w 727"/>
                <a:gd name="T31" fmla="*/ 59 h 728"/>
                <a:gd name="T32" fmla="*/ 292 w 727"/>
                <a:gd name="T33" fmla="*/ 7 h 728"/>
                <a:gd name="T34" fmla="*/ 247 w 727"/>
                <a:gd name="T35" fmla="*/ 82 h 728"/>
                <a:gd name="T36" fmla="*/ 162 w 727"/>
                <a:gd name="T37" fmla="*/ 60 h 728"/>
                <a:gd name="T38" fmla="*/ 150 w 727"/>
                <a:gd name="T39" fmla="*/ 147 h 728"/>
                <a:gd name="T40" fmla="*/ 59 w 727"/>
                <a:gd name="T41" fmla="*/ 162 h 728"/>
                <a:gd name="T42" fmla="*/ 82 w 727"/>
                <a:gd name="T43" fmla="*/ 247 h 728"/>
                <a:gd name="T44" fmla="*/ 6 w 727"/>
                <a:gd name="T45" fmla="*/ 291 h 728"/>
                <a:gd name="T46" fmla="*/ 59 w 727"/>
                <a:gd name="T47" fmla="*/ 361 h 728"/>
                <a:gd name="T48" fmla="*/ 6 w 727"/>
                <a:gd name="T49" fmla="*/ 436 h 728"/>
                <a:gd name="T50" fmla="*/ 82 w 727"/>
                <a:gd name="T51" fmla="*/ 480 h 728"/>
                <a:gd name="T52" fmla="*/ 59 w 727"/>
                <a:gd name="T53" fmla="*/ 565 h 728"/>
                <a:gd name="T54" fmla="*/ 146 w 727"/>
                <a:gd name="T55" fmla="*/ 578 h 728"/>
                <a:gd name="T56" fmla="*/ 161 w 727"/>
                <a:gd name="T57" fmla="*/ 668 h 728"/>
                <a:gd name="T58" fmla="*/ 246 w 727"/>
                <a:gd name="T59" fmla="*/ 645 h 728"/>
                <a:gd name="T60" fmla="*/ 290 w 727"/>
                <a:gd name="T61" fmla="*/ 721 h 728"/>
                <a:gd name="T62" fmla="*/ 361 w 727"/>
                <a:gd name="T63" fmla="*/ 669 h 728"/>
                <a:gd name="T64" fmla="*/ 246 w 727"/>
                <a:gd name="T65" fmla="*/ 567 h 728"/>
                <a:gd name="T66" fmla="*/ 481 w 727"/>
                <a:gd name="T67" fmla="*/ 161 h 728"/>
                <a:gd name="T68" fmla="*/ 246 w 727"/>
                <a:gd name="T69" fmla="*/ 56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7" h="728">
                  <a:moveTo>
                    <a:pt x="404" y="666"/>
                  </a:moveTo>
                  <a:cubicBezTo>
                    <a:pt x="435" y="722"/>
                    <a:pt x="435" y="722"/>
                    <a:pt x="435" y="722"/>
                  </a:cubicBezTo>
                  <a:cubicBezTo>
                    <a:pt x="480" y="710"/>
                    <a:pt x="480" y="710"/>
                    <a:pt x="480" y="710"/>
                  </a:cubicBezTo>
                  <a:cubicBezTo>
                    <a:pt x="479" y="646"/>
                    <a:pt x="479" y="646"/>
                    <a:pt x="479" y="646"/>
                  </a:cubicBezTo>
                  <a:cubicBezTo>
                    <a:pt x="491" y="641"/>
                    <a:pt x="503" y="635"/>
                    <a:pt x="514" y="629"/>
                  </a:cubicBezTo>
                  <a:cubicBezTo>
                    <a:pt x="565" y="668"/>
                    <a:pt x="565" y="668"/>
                    <a:pt x="565" y="668"/>
                  </a:cubicBezTo>
                  <a:cubicBezTo>
                    <a:pt x="601" y="640"/>
                    <a:pt x="601" y="640"/>
                    <a:pt x="601" y="640"/>
                  </a:cubicBezTo>
                  <a:cubicBezTo>
                    <a:pt x="577" y="582"/>
                    <a:pt x="577" y="582"/>
                    <a:pt x="577" y="582"/>
                  </a:cubicBezTo>
                  <a:cubicBezTo>
                    <a:pt x="587" y="572"/>
                    <a:pt x="597" y="561"/>
                    <a:pt x="605" y="549"/>
                  </a:cubicBezTo>
                  <a:cubicBezTo>
                    <a:pt x="668" y="567"/>
                    <a:pt x="668" y="567"/>
                    <a:pt x="668" y="567"/>
                  </a:cubicBezTo>
                  <a:cubicBezTo>
                    <a:pt x="691" y="527"/>
                    <a:pt x="691" y="527"/>
                    <a:pt x="691" y="527"/>
                  </a:cubicBezTo>
                  <a:cubicBezTo>
                    <a:pt x="645" y="481"/>
                    <a:pt x="645" y="481"/>
                    <a:pt x="645" y="481"/>
                  </a:cubicBezTo>
                  <a:cubicBezTo>
                    <a:pt x="650" y="469"/>
                    <a:pt x="654" y="457"/>
                    <a:pt x="657" y="445"/>
                  </a:cubicBezTo>
                  <a:cubicBezTo>
                    <a:pt x="721" y="437"/>
                    <a:pt x="721" y="437"/>
                    <a:pt x="721" y="437"/>
                  </a:cubicBezTo>
                  <a:cubicBezTo>
                    <a:pt x="727" y="391"/>
                    <a:pt x="727" y="391"/>
                    <a:pt x="727" y="391"/>
                  </a:cubicBezTo>
                  <a:cubicBezTo>
                    <a:pt x="668" y="367"/>
                    <a:pt x="668" y="367"/>
                    <a:pt x="668" y="367"/>
                  </a:cubicBezTo>
                  <a:cubicBezTo>
                    <a:pt x="668" y="352"/>
                    <a:pt x="667" y="338"/>
                    <a:pt x="666" y="324"/>
                  </a:cubicBezTo>
                  <a:cubicBezTo>
                    <a:pt x="721" y="293"/>
                    <a:pt x="721" y="293"/>
                    <a:pt x="721" y="293"/>
                  </a:cubicBezTo>
                  <a:cubicBezTo>
                    <a:pt x="709" y="248"/>
                    <a:pt x="709" y="248"/>
                    <a:pt x="709" y="248"/>
                  </a:cubicBezTo>
                  <a:cubicBezTo>
                    <a:pt x="645" y="248"/>
                    <a:pt x="645" y="248"/>
                    <a:pt x="645" y="248"/>
                  </a:cubicBezTo>
                  <a:cubicBezTo>
                    <a:pt x="640" y="236"/>
                    <a:pt x="635" y="224"/>
                    <a:pt x="628" y="213"/>
                  </a:cubicBezTo>
                  <a:cubicBezTo>
                    <a:pt x="668" y="163"/>
                    <a:pt x="668" y="163"/>
                    <a:pt x="668" y="163"/>
                  </a:cubicBezTo>
                  <a:cubicBezTo>
                    <a:pt x="640" y="126"/>
                    <a:pt x="640" y="126"/>
                    <a:pt x="640" y="126"/>
                  </a:cubicBezTo>
                  <a:cubicBezTo>
                    <a:pt x="581" y="151"/>
                    <a:pt x="581" y="151"/>
                    <a:pt x="581" y="151"/>
                  </a:cubicBezTo>
                  <a:cubicBezTo>
                    <a:pt x="571" y="140"/>
                    <a:pt x="560" y="131"/>
                    <a:pt x="549" y="122"/>
                  </a:cubicBezTo>
                  <a:cubicBezTo>
                    <a:pt x="566" y="60"/>
                    <a:pt x="566" y="60"/>
                    <a:pt x="566" y="60"/>
                  </a:cubicBezTo>
                  <a:cubicBezTo>
                    <a:pt x="526" y="37"/>
                    <a:pt x="526" y="37"/>
                    <a:pt x="526" y="37"/>
                  </a:cubicBezTo>
                  <a:cubicBezTo>
                    <a:pt x="481" y="83"/>
                    <a:pt x="481" y="83"/>
                    <a:pt x="481" y="83"/>
                  </a:cubicBezTo>
                  <a:cubicBezTo>
                    <a:pt x="469" y="78"/>
                    <a:pt x="456" y="74"/>
                    <a:pt x="444" y="70"/>
                  </a:cubicBezTo>
                  <a:cubicBezTo>
                    <a:pt x="436" y="7"/>
                    <a:pt x="436" y="7"/>
                    <a:pt x="436" y="7"/>
                  </a:cubicBezTo>
                  <a:cubicBezTo>
                    <a:pt x="391" y="0"/>
                    <a:pt x="391" y="0"/>
                    <a:pt x="391" y="0"/>
                  </a:cubicBezTo>
                  <a:cubicBezTo>
                    <a:pt x="366" y="59"/>
                    <a:pt x="366" y="59"/>
                    <a:pt x="366" y="59"/>
                  </a:cubicBezTo>
                  <a:cubicBezTo>
                    <a:pt x="352" y="59"/>
                    <a:pt x="338" y="60"/>
                    <a:pt x="323" y="62"/>
                  </a:cubicBezTo>
                  <a:cubicBezTo>
                    <a:pt x="292" y="7"/>
                    <a:pt x="292" y="7"/>
                    <a:pt x="292" y="7"/>
                  </a:cubicBezTo>
                  <a:cubicBezTo>
                    <a:pt x="247" y="18"/>
                    <a:pt x="247" y="18"/>
                    <a:pt x="247" y="18"/>
                  </a:cubicBezTo>
                  <a:cubicBezTo>
                    <a:pt x="247" y="82"/>
                    <a:pt x="247" y="82"/>
                    <a:pt x="247" y="82"/>
                  </a:cubicBezTo>
                  <a:cubicBezTo>
                    <a:pt x="236" y="87"/>
                    <a:pt x="224" y="93"/>
                    <a:pt x="212" y="99"/>
                  </a:cubicBezTo>
                  <a:cubicBezTo>
                    <a:pt x="162" y="60"/>
                    <a:pt x="162" y="60"/>
                    <a:pt x="162" y="60"/>
                  </a:cubicBezTo>
                  <a:cubicBezTo>
                    <a:pt x="125" y="88"/>
                    <a:pt x="125" y="88"/>
                    <a:pt x="125" y="88"/>
                  </a:cubicBezTo>
                  <a:cubicBezTo>
                    <a:pt x="150" y="147"/>
                    <a:pt x="150" y="147"/>
                    <a:pt x="150" y="147"/>
                  </a:cubicBezTo>
                  <a:cubicBezTo>
                    <a:pt x="140" y="157"/>
                    <a:pt x="130" y="167"/>
                    <a:pt x="121" y="179"/>
                  </a:cubicBezTo>
                  <a:cubicBezTo>
                    <a:pt x="59" y="162"/>
                    <a:pt x="59" y="162"/>
                    <a:pt x="59" y="162"/>
                  </a:cubicBezTo>
                  <a:cubicBezTo>
                    <a:pt x="36" y="202"/>
                    <a:pt x="36" y="202"/>
                    <a:pt x="36" y="202"/>
                  </a:cubicBezTo>
                  <a:cubicBezTo>
                    <a:pt x="82" y="247"/>
                    <a:pt x="82" y="247"/>
                    <a:pt x="82" y="247"/>
                  </a:cubicBezTo>
                  <a:cubicBezTo>
                    <a:pt x="77" y="259"/>
                    <a:pt x="73" y="271"/>
                    <a:pt x="69" y="284"/>
                  </a:cubicBezTo>
                  <a:cubicBezTo>
                    <a:pt x="6" y="291"/>
                    <a:pt x="6" y="291"/>
                    <a:pt x="6" y="291"/>
                  </a:cubicBezTo>
                  <a:cubicBezTo>
                    <a:pt x="0" y="337"/>
                    <a:pt x="0" y="337"/>
                    <a:pt x="0" y="337"/>
                  </a:cubicBezTo>
                  <a:cubicBezTo>
                    <a:pt x="59" y="361"/>
                    <a:pt x="59" y="361"/>
                    <a:pt x="59" y="361"/>
                  </a:cubicBezTo>
                  <a:cubicBezTo>
                    <a:pt x="59" y="376"/>
                    <a:pt x="59" y="390"/>
                    <a:pt x="61" y="404"/>
                  </a:cubicBezTo>
                  <a:cubicBezTo>
                    <a:pt x="6" y="436"/>
                    <a:pt x="6" y="436"/>
                    <a:pt x="6" y="436"/>
                  </a:cubicBezTo>
                  <a:cubicBezTo>
                    <a:pt x="18" y="481"/>
                    <a:pt x="18" y="481"/>
                    <a:pt x="18" y="481"/>
                  </a:cubicBezTo>
                  <a:cubicBezTo>
                    <a:pt x="82" y="480"/>
                    <a:pt x="82" y="480"/>
                    <a:pt x="82" y="480"/>
                  </a:cubicBezTo>
                  <a:cubicBezTo>
                    <a:pt x="87" y="492"/>
                    <a:pt x="92" y="504"/>
                    <a:pt x="99" y="515"/>
                  </a:cubicBezTo>
                  <a:cubicBezTo>
                    <a:pt x="59" y="565"/>
                    <a:pt x="59" y="565"/>
                    <a:pt x="59" y="565"/>
                  </a:cubicBezTo>
                  <a:cubicBezTo>
                    <a:pt x="87" y="602"/>
                    <a:pt x="87" y="602"/>
                    <a:pt x="87" y="602"/>
                  </a:cubicBezTo>
                  <a:cubicBezTo>
                    <a:pt x="146" y="578"/>
                    <a:pt x="146" y="578"/>
                    <a:pt x="146" y="578"/>
                  </a:cubicBezTo>
                  <a:cubicBezTo>
                    <a:pt x="156" y="588"/>
                    <a:pt x="167" y="597"/>
                    <a:pt x="178" y="606"/>
                  </a:cubicBezTo>
                  <a:cubicBezTo>
                    <a:pt x="161" y="668"/>
                    <a:pt x="161" y="668"/>
                    <a:pt x="161" y="668"/>
                  </a:cubicBezTo>
                  <a:cubicBezTo>
                    <a:pt x="201" y="691"/>
                    <a:pt x="201" y="691"/>
                    <a:pt x="201" y="691"/>
                  </a:cubicBezTo>
                  <a:cubicBezTo>
                    <a:pt x="246" y="645"/>
                    <a:pt x="246" y="645"/>
                    <a:pt x="246" y="645"/>
                  </a:cubicBezTo>
                  <a:cubicBezTo>
                    <a:pt x="258" y="650"/>
                    <a:pt x="271" y="655"/>
                    <a:pt x="283" y="658"/>
                  </a:cubicBezTo>
                  <a:cubicBezTo>
                    <a:pt x="290" y="721"/>
                    <a:pt x="290" y="721"/>
                    <a:pt x="290" y="721"/>
                  </a:cubicBezTo>
                  <a:cubicBezTo>
                    <a:pt x="336" y="728"/>
                    <a:pt x="336" y="728"/>
                    <a:pt x="336" y="728"/>
                  </a:cubicBezTo>
                  <a:cubicBezTo>
                    <a:pt x="361" y="669"/>
                    <a:pt x="361" y="669"/>
                    <a:pt x="361" y="669"/>
                  </a:cubicBezTo>
                  <a:cubicBezTo>
                    <a:pt x="375" y="669"/>
                    <a:pt x="389" y="668"/>
                    <a:pt x="404" y="666"/>
                  </a:cubicBezTo>
                  <a:close/>
                  <a:moveTo>
                    <a:pt x="246" y="567"/>
                  </a:moveTo>
                  <a:cubicBezTo>
                    <a:pt x="134" y="502"/>
                    <a:pt x="96" y="359"/>
                    <a:pt x="161" y="247"/>
                  </a:cubicBezTo>
                  <a:cubicBezTo>
                    <a:pt x="225" y="135"/>
                    <a:pt x="369" y="96"/>
                    <a:pt x="481" y="161"/>
                  </a:cubicBezTo>
                  <a:cubicBezTo>
                    <a:pt x="593" y="226"/>
                    <a:pt x="631" y="369"/>
                    <a:pt x="566" y="481"/>
                  </a:cubicBezTo>
                  <a:cubicBezTo>
                    <a:pt x="502" y="594"/>
                    <a:pt x="358" y="632"/>
                    <a:pt x="246" y="567"/>
                  </a:cubicBezTo>
                  <a:close/>
                </a:path>
              </a:pathLst>
            </a:custGeom>
            <a:gradFill>
              <a:gsLst>
                <a:gs pos="0">
                  <a:schemeClr val="accent4"/>
                </a:gs>
                <a:gs pos="100000">
                  <a:schemeClr val="tx2"/>
                </a:gs>
              </a:gsLst>
              <a:lin ang="5400000" scaled="1"/>
            </a:gradFill>
            <a:ln>
              <a:noFill/>
            </a:ln>
          </p:spPr>
          <p:txBody>
            <a:bodyPr vert="horz" wrap="square" lIns="91440" tIns="45720" rIns="91440" bIns="45720" numCol="1" anchor="ctr" anchorCtr="0" compatLnSpc="1">
              <a:prstTxWarp prst="textNoShape">
                <a:avLst/>
              </a:prstTxWarp>
            </a:bodyPr>
            <a:lstStyle/>
            <a:p>
              <a:pPr algn="ctr">
                <a:spcBef>
                  <a:spcPts val="300"/>
                </a:spcBef>
              </a:pPr>
              <a:endParaRPr lang="en-US" sz="1600" b="1" dirty="0">
                <a:solidFill>
                  <a:schemeClr val="bg1"/>
                </a:solidFill>
              </a:endParaRPr>
            </a:p>
          </p:txBody>
        </p:sp>
        <p:sp>
          <p:nvSpPr>
            <p:cNvPr id="90" name="Freeform 25">
              <a:extLst>
                <a:ext uri="{FF2B5EF4-FFF2-40B4-BE49-F238E27FC236}">
                  <a16:creationId xmlns:a16="http://schemas.microsoft.com/office/drawing/2014/main" id="{459603C0-8C5E-4D2B-A61F-BCD17979C5F4}"/>
                </a:ext>
              </a:extLst>
            </p:cNvPr>
            <p:cNvSpPr>
              <a:spLocks noEditPoints="1"/>
            </p:cNvSpPr>
            <p:nvPr/>
          </p:nvSpPr>
          <p:spPr bwMode="auto">
            <a:xfrm>
              <a:off x="2002736" y="3078962"/>
              <a:ext cx="422721" cy="422720"/>
            </a:xfrm>
            <a:custGeom>
              <a:avLst/>
              <a:gdLst>
                <a:gd name="T0" fmla="*/ 96 w 205"/>
                <a:gd name="T1" fmla="*/ 202 h 205"/>
                <a:gd name="T2" fmla="*/ 201 w 205"/>
                <a:gd name="T3" fmla="*/ 110 h 205"/>
                <a:gd name="T4" fmla="*/ 109 w 205"/>
                <a:gd name="T5" fmla="*/ 4 h 205"/>
                <a:gd name="T6" fmla="*/ 4 w 205"/>
                <a:gd name="T7" fmla="*/ 96 h 205"/>
                <a:gd name="T8" fmla="*/ 96 w 205"/>
                <a:gd name="T9" fmla="*/ 202 h 205"/>
                <a:gd name="T10" fmla="*/ 99 w 205"/>
                <a:gd name="T11" fmla="*/ 147 h 205"/>
                <a:gd name="T12" fmla="*/ 59 w 205"/>
                <a:gd name="T13" fmla="*/ 100 h 205"/>
                <a:gd name="T14" fmla="*/ 105 w 205"/>
                <a:gd name="T15" fmla="*/ 59 h 205"/>
                <a:gd name="T16" fmla="*/ 146 w 205"/>
                <a:gd name="T17" fmla="*/ 106 h 205"/>
                <a:gd name="T18" fmla="*/ 99 w 205"/>
                <a:gd name="T19" fmla="*/ 147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205">
                  <a:moveTo>
                    <a:pt x="96" y="202"/>
                  </a:moveTo>
                  <a:cubicBezTo>
                    <a:pt x="150" y="205"/>
                    <a:pt x="197" y="164"/>
                    <a:pt x="201" y="110"/>
                  </a:cubicBezTo>
                  <a:cubicBezTo>
                    <a:pt x="205" y="55"/>
                    <a:pt x="164" y="8"/>
                    <a:pt x="109" y="4"/>
                  </a:cubicBezTo>
                  <a:cubicBezTo>
                    <a:pt x="55" y="0"/>
                    <a:pt x="7" y="42"/>
                    <a:pt x="4" y="96"/>
                  </a:cubicBezTo>
                  <a:cubicBezTo>
                    <a:pt x="0" y="151"/>
                    <a:pt x="41" y="198"/>
                    <a:pt x="96" y="202"/>
                  </a:cubicBezTo>
                  <a:close/>
                  <a:moveTo>
                    <a:pt x="99" y="147"/>
                  </a:moveTo>
                  <a:cubicBezTo>
                    <a:pt x="75" y="145"/>
                    <a:pt x="57" y="124"/>
                    <a:pt x="59" y="100"/>
                  </a:cubicBezTo>
                  <a:cubicBezTo>
                    <a:pt x="60" y="76"/>
                    <a:pt x="81" y="58"/>
                    <a:pt x="105" y="59"/>
                  </a:cubicBezTo>
                  <a:cubicBezTo>
                    <a:pt x="129" y="61"/>
                    <a:pt x="148" y="82"/>
                    <a:pt x="146" y="106"/>
                  </a:cubicBezTo>
                  <a:cubicBezTo>
                    <a:pt x="144" y="130"/>
                    <a:pt x="123" y="148"/>
                    <a:pt x="99" y="147"/>
                  </a:cubicBezTo>
                  <a:close/>
                </a:path>
              </a:pathLst>
            </a:custGeom>
            <a:gradFill>
              <a:gsLst>
                <a:gs pos="0">
                  <a:schemeClr val="accent4"/>
                </a:gs>
                <a:gs pos="100000">
                  <a:schemeClr val="tx2"/>
                </a:gs>
              </a:gsLst>
              <a:lin ang="5400000" scaled="1"/>
            </a:gradFill>
            <a:ln>
              <a:noFill/>
            </a:ln>
          </p:spPr>
          <p:txBody>
            <a:bodyPr vert="horz" wrap="square" lIns="91440" tIns="45720" rIns="91440" bIns="45720" numCol="1" anchor="ctr" anchorCtr="0" compatLnSpc="1">
              <a:prstTxWarp prst="textNoShape">
                <a:avLst/>
              </a:prstTxWarp>
            </a:bodyPr>
            <a:lstStyle/>
            <a:p>
              <a:pPr algn="ctr">
                <a:spcBef>
                  <a:spcPts val="300"/>
                </a:spcBef>
              </a:pPr>
              <a:endParaRPr lang="en-US" sz="1600" b="1" dirty="0">
                <a:solidFill>
                  <a:schemeClr val="bg1"/>
                </a:solidFill>
              </a:endParaRPr>
            </a:p>
          </p:txBody>
        </p:sp>
      </p:grpSp>
      <p:sp>
        <p:nvSpPr>
          <p:cNvPr id="91" name="Rectangle 90">
            <a:extLst>
              <a:ext uri="{FF2B5EF4-FFF2-40B4-BE49-F238E27FC236}">
                <a16:creationId xmlns:a16="http://schemas.microsoft.com/office/drawing/2014/main" id="{EC3C1657-69F9-48DA-9936-1E749E8993B9}"/>
              </a:ext>
            </a:extLst>
          </p:cNvPr>
          <p:cNvSpPr/>
          <p:nvPr/>
        </p:nvSpPr>
        <p:spPr>
          <a:xfrm>
            <a:off x="8124271" y="2818122"/>
            <a:ext cx="3657399" cy="861799"/>
          </a:xfrm>
          <a:prstGeom prst="rect">
            <a:avLst/>
          </a:prstGeom>
        </p:spPr>
        <p:txBody>
          <a:bodyPr wrap="square" lIns="121944" tIns="60972" rIns="121944" bIns="60972">
            <a:spAutoFit/>
          </a:bodyPr>
          <a:lstStyle/>
          <a:p>
            <a:r>
              <a:rPr lang="en-US" sz="1600" b="1" dirty="0">
                <a:solidFill>
                  <a:schemeClr val="tx1">
                    <a:lumMod val="85000"/>
                    <a:lumOff val="15000"/>
                  </a:schemeClr>
                </a:solidFill>
                <a:latin typeface="Trade Gothic LT Pro Light" panose="020B0403040303020004" pitchFamily="34" charset="77"/>
                <a:cs typeface="Didot"/>
              </a:rPr>
              <a:t>Inventory</a:t>
            </a:r>
            <a:r>
              <a:rPr lang="en-US" sz="1600" dirty="0">
                <a:solidFill>
                  <a:schemeClr val="tx1">
                    <a:lumMod val="85000"/>
                    <a:lumOff val="15000"/>
                  </a:schemeClr>
                </a:solidFill>
                <a:latin typeface="Trade Gothic LT Pro Light" panose="020B0403040303020004" pitchFamily="34" charset="77"/>
                <a:cs typeface="Didot"/>
              </a:rPr>
              <a:t> Management:</a:t>
            </a:r>
          </a:p>
          <a:p>
            <a:r>
              <a:rPr lang="en-US" sz="1600" dirty="0">
                <a:solidFill>
                  <a:schemeClr val="tx1">
                    <a:lumMod val="85000"/>
                    <a:lumOff val="15000"/>
                  </a:schemeClr>
                </a:solidFill>
                <a:latin typeface="Trade Gothic LT Pro Light" panose="020B0403040303020004" pitchFamily="34" charset="77"/>
                <a:cs typeface="Didot"/>
              </a:rPr>
              <a:t>3+ Months oversupply</a:t>
            </a:r>
          </a:p>
          <a:p>
            <a:r>
              <a:rPr lang="en-US" sz="1600" dirty="0">
                <a:solidFill>
                  <a:schemeClr val="tx1">
                    <a:lumMod val="85000"/>
                    <a:lumOff val="15000"/>
                  </a:schemeClr>
                </a:solidFill>
                <a:latin typeface="Trade Gothic LT Pro Light" panose="020B0403040303020004" pitchFamily="34" charset="77"/>
                <a:cs typeface="Didot"/>
              </a:rPr>
              <a:t>Future Orders and </a:t>
            </a:r>
          </a:p>
        </p:txBody>
      </p:sp>
      <p:grpSp>
        <p:nvGrpSpPr>
          <p:cNvPr id="102" name="Group 101">
            <a:extLst>
              <a:ext uri="{FF2B5EF4-FFF2-40B4-BE49-F238E27FC236}">
                <a16:creationId xmlns:a16="http://schemas.microsoft.com/office/drawing/2014/main" id="{40EEEB68-BD80-4AEA-99B0-ABCFD2A15C7E}"/>
              </a:ext>
            </a:extLst>
          </p:cNvPr>
          <p:cNvGrpSpPr/>
          <p:nvPr/>
        </p:nvGrpSpPr>
        <p:grpSpPr>
          <a:xfrm>
            <a:off x="7226860" y="2954963"/>
            <a:ext cx="609600" cy="558542"/>
            <a:chOff x="1464462" y="2531912"/>
            <a:chExt cx="1499269" cy="1502194"/>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grpSpPr>
        <p:sp>
          <p:nvSpPr>
            <p:cNvPr id="103" name="Freeform 24">
              <a:extLst>
                <a:ext uri="{FF2B5EF4-FFF2-40B4-BE49-F238E27FC236}">
                  <a16:creationId xmlns:a16="http://schemas.microsoft.com/office/drawing/2014/main" id="{3932FD92-9F75-4F39-B516-B789EC08759B}"/>
                </a:ext>
              </a:extLst>
            </p:cNvPr>
            <p:cNvSpPr>
              <a:spLocks noEditPoints="1"/>
            </p:cNvSpPr>
            <p:nvPr/>
          </p:nvSpPr>
          <p:spPr bwMode="auto">
            <a:xfrm>
              <a:off x="1464462" y="2531912"/>
              <a:ext cx="1499269" cy="1502194"/>
            </a:xfrm>
            <a:custGeom>
              <a:avLst/>
              <a:gdLst>
                <a:gd name="T0" fmla="*/ 435 w 727"/>
                <a:gd name="T1" fmla="*/ 722 h 728"/>
                <a:gd name="T2" fmla="*/ 479 w 727"/>
                <a:gd name="T3" fmla="*/ 646 h 728"/>
                <a:gd name="T4" fmla="*/ 565 w 727"/>
                <a:gd name="T5" fmla="*/ 668 h 728"/>
                <a:gd name="T6" fmla="*/ 577 w 727"/>
                <a:gd name="T7" fmla="*/ 582 h 728"/>
                <a:gd name="T8" fmla="*/ 668 w 727"/>
                <a:gd name="T9" fmla="*/ 567 h 728"/>
                <a:gd name="T10" fmla="*/ 645 w 727"/>
                <a:gd name="T11" fmla="*/ 481 h 728"/>
                <a:gd name="T12" fmla="*/ 721 w 727"/>
                <a:gd name="T13" fmla="*/ 437 h 728"/>
                <a:gd name="T14" fmla="*/ 668 w 727"/>
                <a:gd name="T15" fmla="*/ 367 h 728"/>
                <a:gd name="T16" fmla="*/ 721 w 727"/>
                <a:gd name="T17" fmla="*/ 293 h 728"/>
                <a:gd name="T18" fmla="*/ 645 w 727"/>
                <a:gd name="T19" fmla="*/ 248 h 728"/>
                <a:gd name="T20" fmla="*/ 668 w 727"/>
                <a:gd name="T21" fmla="*/ 163 h 728"/>
                <a:gd name="T22" fmla="*/ 581 w 727"/>
                <a:gd name="T23" fmla="*/ 151 h 728"/>
                <a:gd name="T24" fmla="*/ 566 w 727"/>
                <a:gd name="T25" fmla="*/ 60 h 728"/>
                <a:gd name="T26" fmla="*/ 481 w 727"/>
                <a:gd name="T27" fmla="*/ 83 h 728"/>
                <a:gd name="T28" fmla="*/ 436 w 727"/>
                <a:gd name="T29" fmla="*/ 7 h 728"/>
                <a:gd name="T30" fmla="*/ 366 w 727"/>
                <a:gd name="T31" fmla="*/ 59 h 728"/>
                <a:gd name="T32" fmla="*/ 292 w 727"/>
                <a:gd name="T33" fmla="*/ 7 h 728"/>
                <a:gd name="T34" fmla="*/ 247 w 727"/>
                <a:gd name="T35" fmla="*/ 82 h 728"/>
                <a:gd name="T36" fmla="*/ 162 w 727"/>
                <a:gd name="T37" fmla="*/ 60 h 728"/>
                <a:gd name="T38" fmla="*/ 150 w 727"/>
                <a:gd name="T39" fmla="*/ 147 h 728"/>
                <a:gd name="T40" fmla="*/ 59 w 727"/>
                <a:gd name="T41" fmla="*/ 162 h 728"/>
                <a:gd name="T42" fmla="*/ 82 w 727"/>
                <a:gd name="T43" fmla="*/ 247 h 728"/>
                <a:gd name="T44" fmla="*/ 6 w 727"/>
                <a:gd name="T45" fmla="*/ 291 h 728"/>
                <a:gd name="T46" fmla="*/ 59 w 727"/>
                <a:gd name="T47" fmla="*/ 361 h 728"/>
                <a:gd name="T48" fmla="*/ 6 w 727"/>
                <a:gd name="T49" fmla="*/ 436 h 728"/>
                <a:gd name="T50" fmla="*/ 82 w 727"/>
                <a:gd name="T51" fmla="*/ 480 h 728"/>
                <a:gd name="T52" fmla="*/ 59 w 727"/>
                <a:gd name="T53" fmla="*/ 565 h 728"/>
                <a:gd name="T54" fmla="*/ 146 w 727"/>
                <a:gd name="T55" fmla="*/ 578 h 728"/>
                <a:gd name="T56" fmla="*/ 161 w 727"/>
                <a:gd name="T57" fmla="*/ 668 h 728"/>
                <a:gd name="T58" fmla="*/ 246 w 727"/>
                <a:gd name="T59" fmla="*/ 645 h 728"/>
                <a:gd name="T60" fmla="*/ 290 w 727"/>
                <a:gd name="T61" fmla="*/ 721 h 728"/>
                <a:gd name="T62" fmla="*/ 361 w 727"/>
                <a:gd name="T63" fmla="*/ 669 h 728"/>
                <a:gd name="T64" fmla="*/ 246 w 727"/>
                <a:gd name="T65" fmla="*/ 567 h 728"/>
                <a:gd name="T66" fmla="*/ 481 w 727"/>
                <a:gd name="T67" fmla="*/ 161 h 728"/>
                <a:gd name="T68" fmla="*/ 246 w 727"/>
                <a:gd name="T69" fmla="*/ 56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7" h="728">
                  <a:moveTo>
                    <a:pt x="404" y="666"/>
                  </a:moveTo>
                  <a:cubicBezTo>
                    <a:pt x="435" y="722"/>
                    <a:pt x="435" y="722"/>
                    <a:pt x="435" y="722"/>
                  </a:cubicBezTo>
                  <a:cubicBezTo>
                    <a:pt x="480" y="710"/>
                    <a:pt x="480" y="710"/>
                    <a:pt x="480" y="710"/>
                  </a:cubicBezTo>
                  <a:cubicBezTo>
                    <a:pt x="479" y="646"/>
                    <a:pt x="479" y="646"/>
                    <a:pt x="479" y="646"/>
                  </a:cubicBezTo>
                  <a:cubicBezTo>
                    <a:pt x="491" y="641"/>
                    <a:pt x="503" y="635"/>
                    <a:pt x="514" y="629"/>
                  </a:cubicBezTo>
                  <a:cubicBezTo>
                    <a:pt x="565" y="668"/>
                    <a:pt x="565" y="668"/>
                    <a:pt x="565" y="668"/>
                  </a:cubicBezTo>
                  <a:cubicBezTo>
                    <a:pt x="601" y="640"/>
                    <a:pt x="601" y="640"/>
                    <a:pt x="601" y="640"/>
                  </a:cubicBezTo>
                  <a:cubicBezTo>
                    <a:pt x="577" y="582"/>
                    <a:pt x="577" y="582"/>
                    <a:pt x="577" y="582"/>
                  </a:cubicBezTo>
                  <a:cubicBezTo>
                    <a:pt x="587" y="572"/>
                    <a:pt x="597" y="561"/>
                    <a:pt x="605" y="549"/>
                  </a:cubicBezTo>
                  <a:cubicBezTo>
                    <a:pt x="668" y="567"/>
                    <a:pt x="668" y="567"/>
                    <a:pt x="668" y="567"/>
                  </a:cubicBezTo>
                  <a:cubicBezTo>
                    <a:pt x="691" y="527"/>
                    <a:pt x="691" y="527"/>
                    <a:pt x="691" y="527"/>
                  </a:cubicBezTo>
                  <a:cubicBezTo>
                    <a:pt x="645" y="481"/>
                    <a:pt x="645" y="481"/>
                    <a:pt x="645" y="481"/>
                  </a:cubicBezTo>
                  <a:cubicBezTo>
                    <a:pt x="650" y="469"/>
                    <a:pt x="654" y="457"/>
                    <a:pt x="657" y="445"/>
                  </a:cubicBezTo>
                  <a:cubicBezTo>
                    <a:pt x="721" y="437"/>
                    <a:pt x="721" y="437"/>
                    <a:pt x="721" y="437"/>
                  </a:cubicBezTo>
                  <a:cubicBezTo>
                    <a:pt x="727" y="391"/>
                    <a:pt x="727" y="391"/>
                    <a:pt x="727" y="391"/>
                  </a:cubicBezTo>
                  <a:cubicBezTo>
                    <a:pt x="668" y="367"/>
                    <a:pt x="668" y="367"/>
                    <a:pt x="668" y="367"/>
                  </a:cubicBezTo>
                  <a:cubicBezTo>
                    <a:pt x="668" y="352"/>
                    <a:pt x="667" y="338"/>
                    <a:pt x="666" y="324"/>
                  </a:cubicBezTo>
                  <a:cubicBezTo>
                    <a:pt x="721" y="293"/>
                    <a:pt x="721" y="293"/>
                    <a:pt x="721" y="293"/>
                  </a:cubicBezTo>
                  <a:cubicBezTo>
                    <a:pt x="709" y="248"/>
                    <a:pt x="709" y="248"/>
                    <a:pt x="709" y="248"/>
                  </a:cubicBezTo>
                  <a:cubicBezTo>
                    <a:pt x="645" y="248"/>
                    <a:pt x="645" y="248"/>
                    <a:pt x="645" y="248"/>
                  </a:cubicBezTo>
                  <a:cubicBezTo>
                    <a:pt x="640" y="236"/>
                    <a:pt x="635" y="224"/>
                    <a:pt x="628" y="213"/>
                  </a:cubicBezTo>
                  <a:cubicBezTo>
                    <a:pt x="668" y="163"/>
                    <a:pt x="668" y="163"/>
                    <a:pt x="668" y="163"/>
                  </a:cubicBezTo>
                  <a:cubicBezTo>
                    <a:pt x="640" y="126"/>
                    <a:pt x="640" y="126"/>
                    <a:pt x="640" y="126"/>
                  </a:cubicBezTo>
                  <a:cubicBezTo>
                    <a:pt x="581" y="151"/>
                    <a:pt x="581" y="151"/>
                    <a:pt x="581" y="151"/>
                  </a:cubicBezTo>
                  <a:cubicBezTo>
                    <a:pt x="571" y="140"/>
                    <a:pt x="560" y="131"/>
                    <a:pt x="549" y="122"/>
                  </a:cubicBezTo>
                  <a:cubicBezTo>
                    <a:pt x="566" y="60"/>
                    <a:pt x="566" y="60"/>
                    <a:pt x="566" y="60"/>
                  </a:cubicBezTo>
                  <a:cubicBezTo>
                    <a:pt x="526" y="37"/>
                    <a:pt x="526" y="37"/>
                    <a:pt x="526" y="37"/>
                  </a:cubicBezTo>
                  <a:cubicBezTo>
                    <a:pt x="481" y="83"/>
                    <a:pt x="481" y="83"/>
                    <a:pt x="481" y="83"/>
                  </a:cubicBezTo>
                  <a:cubicBezTo>
                    <a:pt x="469" y="78"/>
                    <a:pt x="456" y="74"/>
                    <a:pt x="444" y="70"/>
                  </a:cubicBezTo>
                  <a:cubicBezTo>
                    <a:pt x="436" y="7"/>
                    <a:pt x="436" y="7"/>
                    <a:pt x="436" y="7"/>
                  </a:cubicBezTo>
                  <a:cubicBezTo>
                    <a:pt x="391" y="0"/>
                    <a:pt x="391" y="0"/>
                    <a:pt x="391" y="0"/>
                  </a:cubicBezTo>
                  <a:cubicBezTo>
                    <a:pt x="366" y="59"/>
                    <a:pt x="366" y="59"/>
                    <a:pt x="366" y="59"/>
                  </a:cubicBezTo>
                  <a:cubicBezTo>
                    <a:pt x="352" y="59"/>
                    <a:pt x="338" y="60"/>
                    <a:pt x="323" y="62"/>
                  </a:cubicBezTo>
                  <a:cubicBezTo>
                    <a:pt x="292" y="7"/>
                    <a:pt x="292" y="7"/>
                    <a:pt x="292" y="7"/>
                  </a:cubicBezTo>
                  <a:cubicBezTo>
                    <a:pt x="247" y="18"/>
                    <a:pt x="247" y="18"/>
                    <a:pt x="247" y="18"/>
                  </a:cubicBezTo>
                  <a:cubicBezTo>
                    <a:pt x="247" y="82"/>
                    <a:pt x="247" y="82"/>
                    <a:pt x="247" y="82"/>
                  </a:cubicBezTo>
                  <a:cubicBezTo>
                    <a:pt x="236" y="87"/>
                    <a:pt x="224" y="93"/>
                    <a:pt x="212" y="99"/>
                  </a:cubicBezTo>
                  <a:cubicBezTo>
                    <a:pt x="162" y="60"/>
                    <a:pt x="162" y="60"/>
                    <a:pt x="162" y="60"/>
                  </a:cubicBezTo>
                  <a:cubicBezTo>
                    <a:pt x="125" y="88"/>
                    <a:pt x="125" y="88"/>
                    <a:pt x="125" y="88"/>
                  </a:cubicBezTo>
                  <a:cubicBezTo>
                    <a:pt x="150" y="147"/>
                    <a:pt x="150" y="147"/>
                    <a:pt x="150" y="147"/>
                  </a:cubicBezTo>
                  <a:cubicBezTo>
                    <a:pt x="140" y="157"/>
                    <a:pt x="130" y="167"/>
                    <a:pt x="121" y="179"/>
                  </a:cubicBezTo>
                  <a:cubicBezTo>
                    <a:pt x="59" y="162"/>
                    <a:pt x="59" y="162"/>
                    <a:pt x="59" y="162"/>
                  </a:cubicBezTo>
                  <a:cubicBezTo>
                    <a:pt x="36" y="202"/>
                    <a:pt x="36" y="202"/>
                    <a:pt x="36" y="202"/>
                  </a:cubicBezTo>
                  <a:cubicBezTo>
                    <a:pt x="82" y="247"/>
                    <a:pt x="82" y="247"/>
                    <a:pt x="82" y="247"/>
                  </a:cubicBezTo>
                  <a:cubicBezTo>
                    <a:pt x="77" y="259"/>
                    <a:pt x="73" y="271"/>
                    <a:pt x="69" y="284"/>
                  </a:cubicBezTo>
                  <a:cubicBezTo>
                    <a:pt x="6" y="291"/>
                    <a:pt x="6" y="291"/>
                    <a:pt x="6" y="291"/>
                  </a:cubicBezTo>
                  <a:cubicBezTo>
                    <a:pt x="0" y="337"/>
                    <a:pt x="0" y="337"/>
                    <a:pt x="0" y="337"/>
                  </a:cubicBezTo>
                  <a:cubicBezTo>
                    <a:pt x="59" y="361"/>
                    <a:pt x="59" y="361"/>
                    <a:pt x="59" y="361"/>
                  </a:cubicBezTo>
                  <a:cubicBezTo>
                    <a:pt x="59" y="376"/>
                    <a:pt x="59" y="390"/>
                    <a:pt x="61" y="404"/>
                  </a:cubicBezTo>
                  <a:cubicBezTo>
                    <a:pt x="6" y="436"/>
                    <a:pt x="6" y="436"/>
                    <a:pt x="6" y="436"/>
                  </a:cubicBezTo>
                  <a:cubicBezTo>
                    <a:pt x="18" y="481"/>
                    <a:pt x="18" y="481"/>
                    <a:pt x="18" y="481"/>
                  </a:cubicBezTo>
                  <a:cubicBezTo>
                    <a:pt x="82" y="480"/>
                    <a:pt x="82" y="480"/>
                    <a:pt x="82" y="480"/>
                  </a:cubicBezTo>
                  <a:cubicBezTo>
                    <a:pt x="87" y="492"/>
                    <a:pt x="92" y="504"/>
                    <a:pt x="99" y="515"/>
                  </a:cubicBezTo>
                  <a:cubicBezTo>
                    <a:pt x="59" y="565"/>
                    <a:pt x="59" y="565"/>
                    <a:pt x="59" y="565"/>
                  </a:cubicBezTo>
                  <a:cubicBezTo>
                    <a:pt x="87" y="602"/>
                    <a:pt x="87" y="602"/>
                    <a:pt x="87" y="602"/>
                  </a:cubicBezTo>
                  <a:cubicBezTo>
                    <a:pt x="146" y="578"/>
                    <a:pt x="146" y="578"/>
                    <a:pt x="146" y="578"/>
                  </a:cubicBezTo>
                  <a:cubicBezTo>
                    <a:pt x="156" y="588"/>
                    <a:pt x="167" y="597"/>
                    <a:pt x="178" y="606"/>
                  </a:cubicBezTo>
                  <a:cubicBezTo>
                    <a:pt x="161" y="668"/>
                    <a:pt x="161" y="668"/>
                    <a:pt x="161" y="668"/>
                  </a:cubicBezTo>
                  <a:cubicBezTo>
                    <a:pt x="201" y="691"/>
                    <a:pt x="201" y="691"/>
                    <a:pt x="201" y="691"/>
                  </a:cubicBezTo>
                  <a:cubicBezTo>
                    <a:pt x="246" y="645"/>
                    <a:pt x="246" y="645"/>
                    <a:pt x="246" y="645"/>
                  </a:cubicBezTo>
                  <a:cubicBezTo>
                    <a:pt x="258" y="650"/>
                    <a:pt x="271" y="655"/>
                    <a:pt x="283" y="658"/>
                  </a:cubicBezTo>
                  <a:cubicBezTo>
                    <a:pt x="290" y="721"/>
                    <a:pt x="290" y="721"/>
                    <a:pt x="290" y="721"/>
                  </a:cubicBezTo>
                  <a:cubicBezTo>
                    <a:pt x="336" y="728"/>
                    <a:pt x="336" y="728"/>
                    <a:pt x="336" y="728"/>
                  </a:cubicBezTo>
                  <a:cubicBezTo>
                    <a:pt x="361" y="669"/>
                    <a:pt x="361" y="669"/>
                    <a:pt x="361" y="669"/>
                  </a:cubicBezTo>
                  <a:cubicBezTo>
                    <a:pt x="375" y="669"/>
                    <a:pt x="389" y="668"/>
                    <a:pt x="404" y="666"/>
                  </a:cubicBezTo>
                  <a:close/>
                  <a:moveTo>
                    <a:pt x="246" y="567"/>
                  </a:moveTo>
                  <a:cubicBezTo>
                    <a:pt x="134" y="502"/>
                    <a:pt x="96" y="359"/>
                    <a:pt x="161" y="247"/>
                  </a:cubicBezTo>
                  <a:cubicBezTo>
                    <a:pt x="225" y="135"/>
                    <a:pt x="369" y="96"/>
                    <a:pt x="481" y="161"/>
                  </a:cubicBezTo>
                  <a:cubicBezTo>
                    <a:pt x="593" y="226"/>
                    <a:pt x="631" y="369"/>
                    <a:pt x="566" y="481"/>
                  </a:cubicBezTo>
                  <a:cubicBezTo>
                    <a:pt x="502" y="594"/>
                    <a:pt x="358" y="632"/>
                    <a:pt x="246" y="567"/>
                  </a:cubicBezTo>
                  <a:close/>
                </a:path>
              </a:pathLst>
            </a:custGeom>
            <a:gradFill>
              <a:gsLst>
                <a:gs pos="0">
                  <a:schemeClr val="accent4"/>
                </a:gs>
                <a:gs pos="100000">
                  <a:schemeClr val="tx2"/>
                </a:gs>
              </a:gsLst>
              <a:lin ang="5400000" scaled="1"/>
            </a:gradFill>
            <a:ln>
              <a:noFill/>
            </a:ln>
          </p:spPr>
          <p:txBody>
            <a:bodyPr vert="horz" wrap="square" lIns="91440" tIns="45720" rIns="91440" bIns="45720" numCol="1" anchor="ctr" anchorCtr="0" compatLnSpc="1">
              <a:prstTxWarp prst="textNoShape">
                <a:avLst/>
              </a:prstTxWarp>
            </a:bodyPr>
            <a:lstStyle/>
            <a:p>
              <a:pPr algn="ctr">
                <a:spcBef>
                  <a:spcPts val="300"/>
                </a:spcBef>
              </a:pPr>
              <a:endParaRPr lang="en-US" sz="1600" b="1" dirty="0">
                <a:solidFill>
                  <a:schemeClr val="bg1"/>
                </a:solidFill>
              </a:endParaRPr>
            </a:p>
          </p:txBody>
        </p:sp>
        <p:sp>
          <p:nvSpPr>
            <p:cNvPr id="104" name="Freeform 25">
              <a:extLst>
                <a:ext uri="{FF2B5EF4-FFF2-40B4-BE49-F238E27FC236}">
                  <a16:creationId xmlns:a16="http://schemas.microsoft.com/office/drawing/2014/main" id="{015D08DE-9F94-4AEE-BC16-674BD2ED5795}"/>
                </a:ext>
              </a:extLst>
            </p:cNvPr>
            <p:cNvSpPr>
              <a:spLocks noEditPoints="1"/>
            </p:cNvSpPr>
            <p:nvPr/>
          </p:nvSpPr>
          <p:spPr bwMode="auto">
            <a:xfrm>
              <a:off x="2002736" y="3078962"/>
              <a:ext cx="422721" cy="422720"/>
            </a:xfrm>
            <a:custGeom>
              <a:avLst/>
              <a:gdLst>
                <a:gd name="T0" fmla="*/ 96 w 205"/>
                <a:gd name="T1" fmla="*/ 202 h 205"/>
                <a:gd name="T2" fmla="*/ 201 w 205"/>
                <a:gd name="T3" fmla="*/ 110 h 205"/>
                <a:gd name="T4" fmla="*/ 109 w 205"/>
                <a:gd name="T5" fmla="*/ 4 h 205"/>
                <a:gd name="T6" fmla="*/ 4 w 205"/>
                <a:gd name="T7" fmla="*/ 96 h 205"/>
                <a:gd name="T8" fmla="*/ 96 w 205"/>
                <a:gd name="T9" fmla="*/ 202 h 205"/>
                <a:gd name="T10" fmla="*/ 99 w 205"/>
                <a:gd name="T11" fmla="*/ 147 h 205"/>
                <a:gd name="T12" fmla="*/ 59 w 205"/>
                <a:gd name="T13" fmla="*/ 100 h 205"/>
                <a:gd name="T14" fmla="*/ 105 w 205"/>
                <a:gd name="T15" fmla="*/ 59 h 205"/>
                <a:gd name="T16" fmla="*/ 146 w 205"/>
                <a:gd name="T17" fmla="*/ 106 h 205"/>
                <a:gd name="T18" fmla="*/ 99 w 205"/>
                <a:gd name="T19" fmla="*/ 147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205">
                  <a:moveTo>
                    <a:pt x="96" y="202"/>
                  </a:moveTo>
                  <a:cubicBezTo>
                    <a:pt x="150" y="205"/>
                    <a:pt x="197" y="164"/>
                    <a:pt x="201" y="110"/>
                  </a:cubicBezTo>
                  <a:cubicBezTo>
                    <a:pt x="205" y="55"/>
                    <a:pt x="164" y="8"/>
                    <a:pt x="109" y="4"/>
                  </a:cubicBezTo>
                  <a:cubicBezTo>
                    <a:pt x="55" y="0"/>
                    <a:pt x="7" y="42"/>
                    <a:pt x="4" y="96"/>
                  </a:cubicBezTo>
                  <a:cubicBezTo>
                    <a:pt x="0" y="151"/>
                    <a:pt x="41" y="198"/>
                    <a:pt x="96" y="202"/>
                  </a:cubicBezTo>
                  <a:close/>
                  <a:moveTo>
                    <a:pt x="99" y="147"/>
                  </a:moveTo>
                  <a:cubicBezTo>
                    <a:pt x="75" y="145"/>
                    <a:pt x="57" y="124"/>
                    <a:pt x="59" y="100"/>
                  </a:cubicBezTo>
                  <a:cubicBezTo>
                    <a:pt x="60" y="76"/>
                    <a:pt x="81" y="58"/>
                    <a:pt x="105" y="59"/>
                  </a:cubicBezTo>
                  <a:cubicBezTo>
                    <a:pt x="129" y="61"/>
                    <a:pt x="148" y="82"/>
                    <a:pt x="146" y="106"/>
                  </a:cubicBezTo>
                  <a:cubicBezTo>
                    <a:pt x="144" y="130"/>
                    <a:pt x="123" y="148"/>
                    <a:pt x="99" y="147"/>
                  </a:cubicBezTo>
                  <a:close/>
                </a:path>
              </a:pathLst>
            </a:custGeom>
            <a:gradFill>
              <a:gsLst>
                <a:gs pos="0">
                  <a:schemeClr val="accent4"/>
                </a:gs>
                <a:gs pos="100000">
                  <a:schemeClr val="tx2"/>
                </a:gs>
              </a:gsLst>
              <a:lin ang="5400000" scaled="1"/>
            </a:gradFill>
            <a:ln>
              <a:noFill/>
            </a:ln>
          </p:spPr>
          <p:txBody>
            <a:bodyPr vert="horz" wrap="square" lIns="91440" tIns="45720" rIns="91440" bIns="45720" numCol="1" anchor="ctr" anchorCtr="0" compatLnSpc="1">
              <a:prstTxWarp prst="textNoShape">
                <a:avLst/>
              </a:prstTxWarp>
            </a:bodyPr>
            <a:lstStyle/>
            <a:p>
              <a:pPr algn="ctr">
                <a:spcBef>
                  <a:spcPts val="300"/>
                </a:spcBef>
              </a:pPr>
              <a:endParaRPr lang="en-US" sz="1600" b="1" dirty="0">
                <a:solidFill>
                  <a:schemeClr val="bg1"/>
                </a:solidFill>
              </a:endParaRPr>
            </a:p>
          </p:txBody>
        </p:sp>
      </p:grpSp>
      <p:sp>
        <p:nvSpPr>
          <p:cNvPr id="105" name="Rectangle 104">
            <a:extLst>
              <a:ext uri="{FF2B5EF4-FFF2-40B4-BE49-F238E27FC236}">
                <a16:creationId xmlns:a16="http://schemas.microsoft.com/office/drawing/2014/main" id="{AF900128-145D-4F37-884E-E84381FA59E8}"/>
              </a:ext>
            </a:extLst>
          </p:cNvPr>
          <p:cNvSpPr/>
          <p:nvPr/>
        </p:nvSpPr>
        <p:spPr>
          <a:xfrm>
            <a:off x="1515067" y="5398832"/>
            <a:ext cx="4305289" cy="694317"/>
          </a:xfrm>
          <a:prstGeom prst="rect">
            <a:avLst/>
          </a:prstGeom>
        </p:spPr>
        <p:txBody>
          <a:bodyPr wrap="square" lIns="121944" tIns="60972" rIns="121944" bIns="60972">
            <a:spAutoFit/>
          </a:bodyPr>
          <a:lstStyle/>
          <a:p>
            <a:pPr>
              <a:lnSpc>
                <a:spcPct val="120000"/>
              </a:lnSpc>
            </a:pPr>
            <a:r>
              <a:rPr lang="en-US" sz="1600" b="1" dirty="0">
                <a:solidFill>
                  <a:schemeClr val="tx1">
                    <a:lumMod val="85000"/>
                    <a:lumOff val="15000"/>
                  </a:schemeClr>
                </a:solidFill>
                <a:latin typeface="Trade Gothic LT Pro Light" panose="020B0403040303020004" pitchFamily="34" charset="77"/>
                <a:cs typeface="Didot"/>
              </a:rPr>
              <a:t>Seasonality </a:t>
            </a:r>
            <a:r>
              <a:rPr lang="en-US" sz="1600" dirty="0">
                <a:solidFill>
                  <a:schemeClr val="tx1">
                    <a:lumMod val="85000"/>
                    <a:lumOff val="15000"/>
                  </a:schemeClr>
                </a:solidFill>
                <a:latin typeface="Trade Gothic LT Pro Light" panose="020B0403040303020004" pitchFamily="34" charset="77"/>
                <a:cs typeface="Didot"/>
              </a:rPr>
              <a:t>planning: Nov-Dec maintenance, Model year change</a:t>
            </a:r>
          </a:p>
        </p:txBody>
      </p:sp>
      <p:grpSp>
        <p:nvGrpSpPr>
          <p:cNvPr id="106" name="Group 105">
            <a:extLst>
              <a:ext uri="{FF2B5EF4-FFF2-40B4-BE49-F238E27FC236}">
                <a16:creationId xmlns:a16="http://schemas.microsoft.com/office/drawing/2014/main" id="{82A4E6D7-061B-43A9-ADC3-E9011A45673C}"/>
              </a:ext>
            </a:extLst>
          </p:cNvPr>
          <p:cNvGrpSpPr/>
          <p:nvPr/>
        </p:nvGrpSpPr>
        <p:grpSpPr>
          <a:xfrm>
            <a:off x="7227865" y="4796069"/>
            <a:ext cx="609600" cy="558542"/>
            <a:chOff x="1464462" y="2531912"/>
            <a:chExt cx="1499269" cy="1502194"/>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grpSpPr>
        <p:sp>
          <p:nvSpPr>
            <p:cNvPr id="107" name="Freeform 24">
              <a:extLst>
                <a:ext uri="{FF2B5EF4-FFF2-40B4-BE49-F238E27FC236}">
                  <a16:creationId xmlns:a16="http://schemas.microsoft.com/office/drawing/2014/main" id="{0748B2E1-88C7-4304-9C6F-8E50DB3B4FF8}"/>
                </a:ext>
              </a:extLst>
            </p:cNvPr>
            <p:cNvSpPr>
              <a:spLocks noEditPoints="1"/>
            </p:cNvSpPr>
            <p:nvPr/>
          </p:nvSpPr>
          <p:spPr bwMode="auto">
            <a:xfrm>
              <a:off x="1464462" y="2531912"/>
              <a:ext cx="1499269" cy="1502194"/>
            </a:xfrm>
            <a:custGeom>
              <a:avLst/>
              <a:gdLst>
                <a:gd name="T0" fmla="*/ 435 w 727"/>
                <a:gd name="T1" fmla="*/ 722 h 728"/>
                <a:gd name="T2" fmla="*/ 479 w 727"/>
                <a:gd name="T3" fmla="*/ 646 h 728"/>
                <a:gd name="T4" fmla="*/ 565 w 727"/>
                <a:gd name="T5" fmla="*/ 668 h 728"/>
                <a:gd name="T6" fmla="*/ 577 w 727"/>
                <a:gd name="T7" fmla="*/ 582 h 728"/>
                <a:gd name="T8" fmla="*/ 668 w 727"/>
                <a:gd name="T9" fmla="*/ 567 h 728"/>
                <a:gd name="T10" fmla="*/ 645 w 727"/>
                <a:gd name="T11" fmla="*/ 481 h 728"/>
                <a:gd name="T12" fmla="*/ 721 w 727"/>
                <a:gd name="T13" fmla="*/ 437 h 728"/>
                <a:gd name="T14" fmla="*/ 668 w 727"/>
                <a:gd name="T15" fmla="*/ 367 h 728"/>
                <a:gd name="T16" fmla="*/ 721 w 727"/>
                <a:gd name="T17" fmla="*/ 293 h 728"/>
                <a:gd name="T18" fmla="*/ 645 w 727"/>
                <a:gd name="T19" fmla="*/ 248 h 728"/>
                <a:gd name="T20" fmla="*/ 668 w 727"/>
                <a:gd name="T21" fmla="*/ 163 h 728"/>
                <a:gd name="T22" fmla="*/ 581 w 727"/>
                <a:gd name="T23" fmla="*/ 151 h 728"/>
                <a:gd name="T24" fmla="*/ 566 w 727"/>
                <a:gd name="T25" fmla="*/ 60 h 728"/>
                <a:gd name="T26" fmla="*/ 481 w 727"/>
                <a:gd name="T27" fmla="*/ 83 h 728"/>
                <a:gd name="T28" fmla="*/ 436 w 727"/>
                <a:gd name="T29" fmla="*/ 7 h 728"/>
                <a:gd name="T30" fmla="*/ 366 w 727"/>
                <a:gd name="T31" fmla="*/ 59 h 728"/>
                <a:gd name="T32" fmla="*/ 292 w 727"/>
                <a:gd name="T33" fmla="*/ 7 h 728"/>
                <a:gd name="T34" fmla="*/ 247 w 727"/>
                <a:gd name="T35" fmla="*/ 82 h 728"/>
                <a:gd name="T36" fmla="*/ 162 w 727"/>
                <a:gd name="T37" fmla="*/ 60 h 728"/>
                <a:gd name="T38" fmla="*/ 150 w 727"/>
                <a:gd name="T39" fmla="*/ 147 h 728"/>
                <a:gd name="T40" fmla="*/ 59 w 727"/>
                <a:gd name="T41" fmla="*/ 162 h 728"/>
                <a:gd name="T42" fmla="*/ 82 w 727"/>
                <a:gd name="T43" fmla="*/ 247 h 728"/>
                <a:gd name="T44" fmla="*/ 6 w 727"/>
                <a:gd name="T45" fmla="*/ 291 h 728"/>
                <a:gd name="T46" fmla="*/ 59 w 727"/>
                <a:gd name="T47" fmla="*/ 361 h 728"/>
                <a:gd name="T48" fmla="*/ 6 w 727"/>
                <a:gd name="T49" fmla="*/ 436 h 728"/>
                <a:gd name="T50" fmla="*/ 82 w 727"/>
                <a:gd name="T51" fmla="*/ 480 h 728"/>
                <a:gd name="T52" fmla="*/ 59 w 727"/>
                <a:gd name="T53" fmla="*/ 565 h 728"/>
                <a:gd name="T54" fmla="*/ 146 w 727"/>
                <a:gd name="T55" fmla="*/ 578 h 728"/>
                <a:gd name="T56" fmla="*/ 161 w 727"/>
                <a:gd name="T57" fmla="*/ 668 h 728"/>
                <a:gd name="T58" fmla="*/ 246 w 727"/>
                <a:gd name="T59" fmla="*/ 645 h 728"/>
                <a:gd name="T60" fmla="*/ 290 w 727"/>
                <a:gd name="T61" fmla="*/ 721 h 728"/>
                <a:gd name="T62" fmla="*/ 361 w 727"/>
                <a:gd name="T63" fmla="*/ 669 h 728"/>
                <a:gd name="T64" fmla="*/ 246 w 727"/>
                <a:gd name="T65" fmla="*/ 567 h 728"/>
                <a:gd name="T66" fmla="*/ 481 w 727"/>
                <a:gd name="T67" fmla="*/ 161 h 728"/>
                <a:gd name="T68" fmla="*/ 246 w 727"/>
                <a:gd name="T69" fmla="*/ 56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7" h="728">
                  <a:moveTo>
                    <a:pt x="404" y="666"/>
                  </a:moveTo>
                  <a:cubicBezTo>
                    <a:pt x="435" y="722"/>
                    <a:pt x="435" y="722"/>
                    <a:pt x="435" y="722"/>
                  </a:cubicBezTo>
                  <a:cubicBezTo>
                    <a:pt x="480" y="710"/>
                    <a:pt x="480" y="710"/>
                    <a:pt x="480" y="710"/>
                  </a:cubicBezTo>
                  <a:cubicBezTo>
                    <a:pt x="479" y="646"/>
                    <a:pt x="479" y="646"/>
                    <a:pt x="479" y="646"/>
                  </a:cubicBezTo>
                  <a:cubicBezTo>
                    <a:pt x="491" y="641"/>
                    <a:pt x="503" y="635"/>
                    <a:pt x="514" y="629"/>
                  </a:cubicBezTo>
                  <a:cubicBezTo>
                    <a:pt x="565" y="668"/>
                    <a:pt x="565" y="668"/>
                    <a:pt x="565" y="668"/>
                  </a:cubicBezTo>
                  <a:cubicBezTo>
                    <a:pt x="601" y="640"/>
                    <a:pt x="601" y="640"/>
                    <a:pt x="601" y="640"/>
                  </a:cubicBezTo>
                  <a:cubicBezTo>
                    <a:pt x="577" y="582"/>
                    <a:pt x="577" y="582"/>
                    <a:pt x="577" y="582"/>
                  </a:cubicBezTo>
                  <a:cubicBezTo>
                    <a:pt x="587" y="572"/>
                    <a:pt x="597" y="561"/>
                    <a:pt x="605" y="549"/>
                  </a:cubicBezTo>
                  <a:cubicBezTo>
                    <a:pt x="668" y="567"/>
                    <a:pt x="668" y="567"/>
                    <a:pt x="668" y="567"/>
                  </a:cubicBezTo>
                  <a:cubicBezTo>
                    <a:pt x="691" y="527"/>
                    <a:pt x="691" y="527"/>
                    <a:pt x="691" y="527"/>
                  </a:cubicBezTo>
                  <a:cubicBezTo>
                    <a:pt x="645" y="481"/>
                    <a:pt x="645" y="481"/>
                    <a:pt x="645" y="481"/>
                  </a:cubicBezTo>
                  <a:cubicBezTo>
                    <a:pt x="650" y="469"/>
                    <a:pt x="654" y="457"/>
                    <a:pt x="657" y="445"/>
                  </a:cubicBezTo>
                  <a:cubicBezTo>
                    <a:pt x="721" y="437"/>
                    <a:pt x="721" y="437"/>
                    <a:pt x="721" y="437"/>
                  </a:cubicBezTo>
                  <a:cubicBezTo>
                    <a:pt x="727" y="391"/>
                    <a:pt x="727" y="391"/>
                    <a:pt x="727" y="391"/>
                  </a:cubicBezTo>
                  <a:cubicBezTo>
                    <a:pt x="668" y="367"/>
                    <a:pt x="668" y="367"/>
                    <a:pt x="668" y="367"/>
                  </a:cubicBezTo>
                  <a:cubicBezTo>
                    <a:pt x="668" y="352"/>
                    <a:pt x="667" y="338"/>
                    <a:pt x="666" y="324"/>
                  </a:cubicBezTo>
                  <a:cubicBezTo>
                    <a:pt x="721" y="293"/>
                    <a:pt x="721" y="293"/>
                    <a:pt x="721" y="293"/>
                  </a:cubicBezTo>
                  <a:cubicBezTo>
                    <a:pt x="709" y="248"/>
                    <a:pt x="709" y="248"/>
                    <a:pt x="709" y="248"/>
                  </a:cubicBezTo>
                  <a:cubicBezTo>
                    <a:pt x="645" y="248"/>
                    <a:pt x="645" y="248"/>
                    <a:pt x="645" y="248"/>
                  </a:cubicBezTo>
                  <a:cubicBezTo>
                    <a:pt x="640" y="236"/>
                    <a:pt x="635" y="224"/>
                    <a:pt x="628" y="213"/>
                  </a:cubicBezTo>
                  <a:cubicBezTo>
                    <a:pt x="668" y="163"/>
                    <a:pt x="668" y="163"/>
                    <a:pt x="668" y="163"/>
                  </a:cubicBezTo>
                  <a:cubicBezTo>
                    <a:pt x="640" y="126"/>
                    <a:pt x="640" y="126"/>
                    <a:pt x="640" y="126"/>
                  </a:cubicBezTo>
                  <a:cubicBezTo>
                    <a:pt x="581" y="151"/>
                    <a:pt x="581" y="151"/>
                    <a:pt x="581" y="151"/>
                  </a:cubicBezTo>
                  <a:cubicBezTo>
                    <a:pt x="571" y="140"/>
                    <a:pt x="560" y="131"/>
                    <a:pt x="549" y="122"/>
                  </a:cubicBezTo>
                  <a:cubicBezTo>
                    <a:pt x="566" y="60"/>
                    <a:pt x="566" y="60"/>
                    <a:pt x="566" y="60"/>
                  </a:cubicBezTo>
                  <a:cubicBezTo>
                    <a:pt x="526" y="37"/>
                    <a:pt x="526" y="37"/>
                    <a:pt x="526" y="37"/>
                  </a:cubicBezTo>
                  <a:cubicBezTo>
                    <a:pt x="481" y="83"/>
                    <a:pt x="481" y="83"/>
                    <a:pt x="481" y="83"/>
                  </a:cubicBezTo>
                  <a:cubicBezTo>
                    <a:pt x="469" y="78"/>
                    <a:pt x="456" y="74"/>
                    <a:pt x="444" y="70"/>
                  </a:cubicBezTo>
                  <a:cubicBezTo>
                    <a:pt x="436" y="7"/>
                    <a:pt x="436" y="7"/>
                    <a:pt x="436" y="7"/>
                  </a:cubicBezTo>
                  <a:cubicBezTo>
                    <a:pt x="391" y="0"/>
                    <a:pt x="391" y="0"/>
                    <a:pt x="391" y="0"/>
                  </a:cubicBezTo>
                  <a:cubicBezTo>
                    <a:pt x="366" y="59"/>
                    <a:pt x="366" y="59"/>
                    <a:pt x="366" y="59"/>
                  </a:cubicBezTo>
                  <a:cubicBezTo>
                    <a:pt x="352" y="59"/>
                    <a:pt x="338" y="60"/>
                    <a:pt x="323" y="62"/>
                  </a:cubicBezTo>
                  <a:cubicBezTo>
                    <a:pt x="292" y="7"/>
                    <a:pt x="292" y="7"/>
                    <a:pt x="292" y="7"/>
                  </a:cubicBezTo>
                  <a:cubicBezTo>
                    <a:pt x="247" y="18"/>
                    <a:pt x="247" y="18"/>
                    <a:pt x="247" y="18"/>
                  </a:cubicBezTo>
                  <a:cubicBezTo>
                    <a:pt x="247" y="82"/>
                    <a:pt x="247" y="82"/>
                    <a:pt x="247" y="82"/>
                  </a:cubicBezTo>
                  <a:cubicBezTo>
                    <a:pt x="236" y="87"/>
                    <a:pt x="224" y="93"/>
                    <a:pt x="212" y="99"/>
                  </a:cubicBezTo>
                  <a:cubicBezTo>
                    <a:pt x="162" y="60"/>
                    <a:pt x="162" y="60"/>
                    <a:pt x="162" y="60"/>
                  </a:cubicBezTo>
                  <a:cubicBezTo>
                    <a:pt x="125" y="88"/>
                    <a:pt x="125" y="88"/>
                    <a:pt x="125" y="88"/>
                  </a:cubicBezTo>
                  <a:cubicBezTo>
                    <a:pt x="150" y="147"/>
                    <a:pt x="150" y="147"/>
                    <a:pt x="150" y="147"/>
                  </a:cubicBezTo>
                  <a:cubicBezTo>
                    <a:pt x="140" y="157"/>
                    <a:pt x="130" y="167"/>
                    <a:pt x="121" y="179"/>
                  </a:cubicBezTo>
                  <a:cubicBezTo>
                    <a:pt x="59" y="162"/>
                    <a:pt x="59" y="162"/>
                    <a:pt x="59" y="162"/>
                  </a:cubicBezTo>
                  <a:cubicBezTo>
                    <a:pt x="36" y="202"/>
                    <a:pt x="36" y="202"/>
                    <a:pt x="36" y="202"/>
                  </a:cubicBezTo>
                  <a:cubicBezTo>
                    <a:pt x="82" y="247"/>
                    <a:pt x="82" y="247"/>
                    <a:pt x="82" y="247"/>
                  </a:cubicBezTo>
                  <a:cubicBezTo>
                    <a:pt x="77" y="259"/>
                    <a:pt x="73" y="271"/>
                    <a:pt x="69" y="284"/>
                  </a:cubicBezTo>
                  <a:cubicBezTo>
                    <a:pt x="6" y="291"/>
                    <a:pt x="6" y="291"/>
                    <a:pt x="6" y="291"/>
                  </a:cubicBezTo>
                  <a:cubicBezTo>
                    <a:pt x="0" y="337"/>
                    <a:pt x="0" y="337"/>
                    <a:pt x="0" y="337"/>
                  </a:cubicBezTo>
                  <a:cubicBezTo>
                    <a:pt x="59" y="361"/>
                    <a:pt x="59" y="361"/>
                    <a:pt x="59" y="361"/>
                  </a:cubicBezTo>
                  <a:cubicBezTo>
                    <a:pt x="59" y="376"/>
                    <a:pt x="59" y="390"/>
                    <a:pt x="61" y="404"/>
                  </a:cubicBezTo>
                  <a:cubicBezTo>
                    <a:pt x="6" y="436"/>
                    <a:pt x="6" y="436"/>
                    <a:pt x="6" y="436"/>
                  </a:cubicBezTo>
                  <a:cubicBezTo>
                    <a:pt x="18" y="481"/>
                    <a:pt x="18" y="481"/>
                    <a:pt x="18" y="481"/>
                  </a:cubicBezTo>
                  <a:cubicBezTo>
                    <a:pt x="82" y="480"/>
                    <a:pt x="82" y="480"/>
                    <a:pt x="82" y="480"/>
                  </a:cubicBezTo>
                  <a:cubicBezTo>
                    <a:pt x="87" y="492"/>
                    <a:pt x="92" y="504"/>
                    <a:pt x="99" y="515"/>
                  </a:cubicBezTo>
                  <a:cubicBezTo>
                    <a:pt x="59" y="565"/>
                    <a:pt x="59" y="565"/>
                    <a:pt x="59" y="565"/>
                  </a:cubicBezTo>
                  <a:cubicBezTo>
                    <a:pt x="87" y="602"/>
                    <a:pt x="87" y="602"/>
                    <a:pt x="87" y="602"/>
                  </a:cubicBezTo>
                  <a:cubicBezTo>
                    <a:pt x="146" y="578"/>
                    <a:pt x="146" y="578"/>
                    <a:pt x="146" y="578"/>
                  </a:cubicBezTo>
                  <a:cubicBezTo>
                    <a:pt x="156" y="588"/>
                    <a:pt x="167" y="597"/>
                    <a:pt x="178" y="606"/>
                  </a:cubicBezTo>
                  <a:cubicBezTo>
                    <a:pt x="161" y="668"/>
                    <a:pt x="161" y="668"/>
                    <a:pt x="161" y="668"/>
                  </a:cubicBezTo>
                  <a:cubicBezTo>
                    <a:pt x="201" y="691"/>
                    <a:pt x="201" y="691"/>
                    <a:pt x="201" y="691"/>
                  </a:cubicBezTo>
                  <a:cubicBezTo>
                    <a:pt x="246" y="645"/>
                    <a:pt x="246" y="645"/>
                    <a:pt x="246" y="645"/>
                  </a:cubicBezTo>
                  <a:cubicBezTo>
                    <a:pt x="258" y="650"/>
                    <a:pt x="271" y="655"/>
                    <a:pt x="283" y="658"/>
                  </a:cubicBezTo>
                  <a:cubicBezTo>
                    <a:pt x="290" y="721"/>
                    <a:pt x="290" y="721"/>
                    <a:pt x="290" y="721"/>
                  </a:cubicBezTo>
                  <a:cubicBezTo>
                    <a:pt x="336" y="728"/>
                    <a:pt x="336" y="728"/>
                    <a:pt x="336" y="728"/>
                  </a:cubicBezTo>
                  <a:cubicBezTo>
                    <a:pt x="361" y="669"/>
                    <a:pt x="361" y="669"/>
                    <a:pt x="361" y="669"/>
                  </a:cubicBezTo>
                  <a:cubicBezTo>
                    <a:pt x="375" y="669"/>
                    <a:pt x="389" y="668"/>
                    <a:pt x="404" y="666"/>
                  </a:cubicBezTo>
                  <a:close/>
                  <a:moveTo>
                    <a:pt x="246" y="567"/>
                  </a:moveTo>
                  <a:cubicBezTo>
                    <a:pt x="134" y="502"/>
                    <a:pt x="96" y="359"/>
                    <a:pt x="161" y="247"/>
                  </a:cubicBezTo>
                  <a:cubicBezTo>
                    <a:pt x="225" y="135"/>
                    <a:pt x="369" y="96"/>
                    <a:pt x="481" y="161"/>
                  </a:cubicBezTo>
                  <a:cubicBezTo>
                    <a:pt x="593" y="226"/>
                    <a:pt x="631" y="369"/>
                    <a:pt x="566" y="481"/>
                  </a:cubicBezTo>
                  <a:cubicBezTo>
                    <a:pt x="502" y="594"/>
                    <a:pt x="358" y="632"/>
                    <a:pt x="246" y="567"/>
                  </a:cubicBezTo>
                  <a:close/>
                </a:path>
              </a:pathLst>
            </a:custGeom>
            <a:gradFill>
              <a:gsLst>
                <a:gs pos="0">
                  <a:schemeClr val="accent4"/>
                </a:gs>
                <a:gs pos="100000">
                  <a:schemeClr val="tx2"/>
                </a:gs>
              </a:gsLst>
              <a:lin ang="5400000" scaled="1"/>
            </a:gradFill>
            <a:ln>
              <a:noFill/>
            </a:ln>
          </p:spPr>
          <p:txBody>
            <a:bodyPr vert="horz" wrap="square" lIns="91440" tIns="45720" rIns="91440" bIns="45720" numCol="1" anchor="ctr" anchorCtr="0" compatLnSpc="1">
              <a:prstTxWarp prst="textNoShape">
                <a:avLst/>
              </a:prstTxWarp>
            </a:bodyPr>
            <a:lstStyle/>
            <a:p>
              <a:pPr algn="ctr">
                <a:spcBef>
                  <a:spcPts val="300"/>
                </a:spcBef>
              </a:pPr>
              <a:endParaRPr lang="en-US" sz="1600" b="1" dirty="0">
                <a:solidFill>
                  <a:schemeClr val="bg1"/>
                </a:solidFill>
              </a:endParaRPr>
            </a:p>
          </p:txBody>
        </p:sp>
        <p:sp>
          <p:nvSpPr>
            <p:cNvPr id="108" name="Freeform 25">
              <a:extLst>
                <a:ext uri="{FF2B5EF4-FFF2-40B4-BE49-F238E27FC236}">
                  <a16:creationId xmlns:a16="http://schemas.microsoft.com/office/drawing/2014/main" id="{EACC96C8-4041-49EC-84D8-2D0526A3CDD5}"/>
                </a:ext>
              </a:extLst>
            </p:cNvPr>
            <p:cNvSpPr>
              <a:spLocks noEditPoints="1"/>
            </p:cNvSpPr>
            <p:nvPr/>
          </p:nvSpPr>
          <p:spPr bwMode="auto">
            <a:xfrm>
              <a:off x="2002736" y="3078962"/>
              <a:ext cx="422721" cy="422720"/>
            </a:xfrm>
            <a:custGeom>
              <a:avLst/>
              <a:gdLst>
                <a:gd name="T0" fmla="*/ 96 w 205"/>
                <a:gd name="T1" fmla="*/ 202 h 205"/>
                <a:gd name="T2" fmla="*/ 201 w 205"/>
                <a:gd name="T3" fmla="*/ 110 h 205"/>
                <a:gd name="T4" fmla="*/ 109 w 205"/>
                <a:gd name="T5" fmla="*/ 4 h 205"/>
                <a:gd name="T6" fmla="*/ 4 w 205"/>
                <a:gd name="T7" fmla="*/ 96 h 205"/>
                <a:gd name="T8" fmla="*/ 96 w 205"/>
                <a:gd name="T9" fmla="*/ 202 h 205"/>
                <a:gd name="T10" fmla="*/ 99 w 205"/>
                <a:gd name="T11" fmla="*/ 147 h 205"/>
                <a:gd name="T12" fmla="*/ 59 w 205"/>
                <a:gd name="T13" fmla="*/ 100 h 205"/>
                <a:gd name="T14" fmla="*/ 105 w 205"/>
                <a:gd name="T15" fmla="*/ 59 h 205"/>
                <a:gd name="T16" fmla="*/ 146 w 205"/>
                <a:gd name="T17" fmla="*/ 106 h 205"/>
                <a:gd name="T18" fmla="*/ 99 w 205"/>
                <a:gd name="T19" fmla="*/ 147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205">
                  <a:moveTo>
                    <a:pt x="96" y="202"/>
                  </a:moveTo>
                  <a:cubicBezTo>
                    <a:pt x="150" y="205"/>
                    <a:pt x="197" y="164"/>
                    <a:pt x="201" y="110"/>
                  </a:cubicBezTo>
                  <a:cubicBezTo>
                    <a:pt x="205" y="55"/>
                    <a:pt x="164" y="8"/>
                    <a:pt x="109" y="4"/>
                  </a:cubicBezTo>
                  <a:cubicBezTo>
                    <a:pt x="55" y="0"/>
                    <a:pt x="7" y="42"/>
                    <a:pt x="4" y="96"/>
                  </a:cubicBezTo>
                  <a:cubicBezTo>
                    <a:pt x="0" y="151"/>
                    <a:pt x="41" y="198"/>
                    <a:pt x="96" y="202"/>
                  </a:cubicBezTo>
                  <a:close/>
                  <a:moveTo>
                    <a:pt x="99" y="147"/>
                  </a:moveTo>
                  <a:cubicBezTo>
                    <a:pt x="75" y="145"/>
                    <a:pt x="57" y="124"/>
                    <a:pt x="59" y="100"/>
                  </a:cubicBezTo>
                  <a:cubicBezTo>
                    <a:pt x="60" y="76"/>
                    <a:pt x="81" y="58"/>
                    <a:pt x="105" y="59"/>
                  </a:cubicBezTo>
                  <a:cubicBezTo>
                    <a:pt x="129" y="61"/>
                    <a:pt x="148" y="82"/>
                    <a:pt x="146" y="106"/>
                  </a:cubicBezTo>
                  <a:cubicBezTo>
                    <a:pt x="144" y="130"/>
                    <a:pt x="123" y="148"/>
                    <a:pt x="99" y="147"/>
                  </a:cubicBezTo>
                  <a:close/>
                </a:path>
              </a:pathLst>
            </a:custGeom>
            <a:gradFill>
              <a:gsLst>
                <a:gs pos="0">
                  <a:schemeClr val="accent4"/>
                </a:gs>
                <a:gs pos="100000">
                  <a:schemeClr val="tx2"/>
                </a:gs>
              </a:gsLst>
              <a:lin ang="5400000" scaled="1"/>
            </a:gradFill>
            <a:ln>
              <a:noFill/>
            </a:ln>
          </p:spPr>
          <p:txBody>
            <a:bodyPr vert="horz" wrap="square" lIns="91440" tIns="45720" rIns="91440" bIns="45720" numCol="1" anchor="ctr" anchorCtr="0" compatLnSpc="1">
              <a:prstTxWarp prst="textNoShape">
                <a:avLst/>
              </a:prstTxWarp>
            </a:bodyPr>
            <a:lstStyle/>
            <a:p>
              <a:pPr algn="ctr">
                <a:spcBef>
                  <a:spcPts val="300"/>
                </a:spcBef>
              </a:pPr>
              <a:endParaRPr lang="en-US" sz="1600" b="1" dirty="0">
                <a:solidFill>
                  <a:schemeClr val="bg1"/>
                </a:solidFill>
              </a:endParaRPr>
            </a:p>
          </p:txBody>
        </p:sp>
      </p:grpSp>
      <p:sp>
        <p:nvSpPr>
          <p:cNvPr id="109" name="Rectangle 108">
            <a:extLst>
              <a:ext uri="{FF2B5EF4-FFF2-40B4-BE49-F238E27FC236}">
                <a16:creationId xmlns:a16="http://schemas.microsoft.com/office/drawing/2014/main" id="{C83DB134-6FCB-4D4B-981F-326A509AC760}"/>
              </a:ext>
            </a:extLst>
          </p:cNvPr>
          <p:cNvSpPr/>
          <p:nvPr/>
        </p:nvSpPr>
        <p:spPr>
          <a:xfrm>
            <a:off x="8122535" y="4728887"/>
            <a:ext cx="4279537" cy="861799"/>
          </a:xfrm>
          <a:prstGeom prst="rect">
            <a:avLst/>
          </a:prstGeom>
        </p:spPr>
        <p:txBody>
          <a:bodyPr wrap="square" lIns="121944" tIns="60972" rIns="121944" bIns="60972">
            <a:spAutoFit/>
          </a:bodyPr>
          <a:lstStyle/>
          <a:p>
            <a:r>
              <a:rPr lang="en-US" sz="1600" b="1" dirty="0">
                <a:solidFill>
                  <a:schemeClr val="tx1">
                    <a:lumMod val="85000"/>
                    <a:lumOff val="15000"/>
                  </a:schemeClr>
                </a:solidFill>
                <a:latin typeface="Trade Gothic LT Pro Light" panose="020B0403040303020004" pitchFamily="34" charset="77"/>
                <a:cs typeface="Didot"/>
              </a:rPr>
              <a:t>Trade Tariffs</a:t>
            </a:r>
            <a:r>
              <a:rPr lang="en-US" sz="1600" dirty="0">
                <a:solidFill>
                  <a:schemeClr val="tx1">
                    <a:lumMod val="85000"/>
                    <a:lumOff val="15000"/>
                  </a:schemeClr>
                </a:solidFill>
                <a:latin typeface="Trade Gothic LT Pro Light" panose="020B0403040303020004" pitchFamily="34" charset="77"/>
                <a:cs typeface="Didot"/>
              </a:rPr>
              <a:t>: Cost sharing</a:t>
            </a:r>
          </a:p>
          <a:p>
            <a:r>
              <a:rPr lang="en-US" sz="1600" dirty="0">
                <a:solidFill>
                  <a:schemeClr val="tx1">
                    <a:lumMod val="85000"/>
                    <a:lumOff val="15000"/>
                  </a:schemeClr>
                </a:solidFill>
                <a:latin typeface="Trade Gothic LT Pro Light" panose="020B0403040303020004" pitchFamily="34" charset="77"/>
                <a:cs typeface="Didot"/>
              </a:rPr>
              <a:t>Coding and Classifications</a:t>
            </a:r>
          </a:p>
          <a:p>
            <a:r>
              <a:rPr lang="en-US" sz="1600" dirty="0">
                <a:solidFill>
                  <a:schemeClr val="tx1">
                    <a:lumMod val="85000"/>
                    <a:lumOff val="15000"/>
                  </a:schemeClr>
                </a:solidFill>
                <a:latin typeface="Trade Gothic LT Pro Light" panose="020B0403040303020004" pitchFamily="34" charset="77"/>
                <a:cs typeface="Didot"/>
              </a:rPr>
              <a:t>Value added manufacturing </a:t>
            </a:r>
          </a:p>
        </p:txBody>
      </p:sp>
      <p:grpSp>
        <p:nvGrpSpPr>
          <p:cNvPr id="114" name="Group 113">
            <a:extLst>
              <a:ext uri="{FF2B5EF4-FFF2-40B4-BE49-F238E27FC236}">
                <a16:creationId xmlns:a16="http://schemas.microsoft.com/office/drawing/2014/main" id="{68D45406-59E4-43E7-A2D5-1DD6B371C0D8}"/>
              </a:ext>
            </a:extLst>
          </p:cNvPr>
          <p:cNvGrpSpPr/>
          <p:nvPr/>
        </p:nvGrpSpPr>
        <p:grpSpPr>
          <a:xfrm>
            <a:off x="7226860" y="3927704"/>
            <a:ext cx="609600" cy="558542"/>
            <a:chOff x="1464462" y="2531912"/>
            <a:chExt cx="1499269" cy="1502194"/>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grpSpPr>
        <p:sp>
          <p:nvSpPr>
            <p:cNvPr id="115" name="Freeform 24">
              <a:extLst>
                <a:ext uri="{FF2B5EF4-FFF2-40B4-BE49-F238E27FC236}">
                  <a16:creationId xmlns:a16="http://schemas.microsoft.com/office/drawing/2014/main" id="{7CA95586-97F9-494A-BF97-5B15ED18D7A4}"/>
                </a:ext>
              </a:extLst>
            </p:cNvPr>
            <p:cNvSpPr>
              <a:spLocks noEditPoints="1"/>
            </p:cNvSpPr>
            <p:nvPr/>
          </p:nvSpPr>
          <p:spPr bwMode="auto">
            <a:xfrm>
              <a:off x="1464462" y="2531912"/>
              <a:ext cx="1499269" cy="1502194"/>
            </a:xfrm>
            <a:custGeom>
              <a:avLst/>
              <a:gdLst>
                <a:gd name="T0" fmla="*/ 435 w 727"/>
                <a:gd name="T1" fmla="*/ 722 h 728"/>
                <a:gd name="T2" fmla="*/ 479 w 727"/>
                <a:gd name="T3" fmla="*/ 646 h 728"/>
                <a:gd name="T4" fmla="*/ 565 w 727"/>
                <a:gd name="T5" fmla="*/ 668 h 728"/>
                <a:gd name="T6" fmla="*/ 577 w 727"/>
                <a:gd name="T7" fmla="*/ 582 h 728"/>
                <a:gd name="T8" fmla="*/ 668 w 727"/>
                <a:gd name="T9" fmla="*/ 567 h 728"/>
                <a:gd name="T10" fmla="*/ 645 w 727"/>
                <a:gd name="T11" fmla="*/ 481 h 728"/>
                <a:gd name="T12" fmla="*/ 721 w 727"/>
                <a:gd name="T13" fmla="*/ 437 h 728"/>
                <a:gd name="T14" fmla="*/ 668 w 727"/>
                <a:gd name="T15" fmla="*/ 367 h 728"/>
                <a:gd name="T16" fmla="*/ 721 w 727"/>
                <a:gd name="T17" fmla="*/ 293 h 728"/>
                <a:gd name="T18" fmla="*/ 645 w 727"/>
                <a:gd name="T19" fmla="*/ 248 h 728"/>
                <a:gd name="T20" fmla="*/ 668 w 727"/>
                <a:gd name="T21" fmla="*/ 163 h 728"/>
                <a:gd name="T22" fmla="*/ 581 w 727"/>
                <a:gd name="T23" fmla="*/ 151 h 728"/>
                <a:gd name="T24" fmla="*/ 566 w 727"/>
                <a:gd name="T25" fmla="*/ 60 h 728"/>
                <a:gd name="T26" fmla="*/ 481 w 727"/>
                <a:gd name="T27" fmla="*/ 83 h 728"/>
                <a:gd name="T28" fmla="*/ 436 w 727"/>
                <a:gd name="T29" fmla="*/ 7 h 728"/>
                <a:gd name="T30" fmla="*/ 366 w 727"/>
                <a:gd name="T31" fmla="*/ 59 h 728"/>
                <a:gd name="T32" fmla="*/ 292 w 727"/>
                <a:gd name="T33" fmla="*/ 7 h 728"/>
                <a:gd name="T34" fmla="*/ 247 w 727"/>
                <a:gd name="T35" fmla="*/ 82 h 728"/>
                <a:gd name="T36" fmla="*/ 162 w 727"/>
                <a:gd name="T37" fmla="*/ 60 h 728"/>
                <a:gd name="T38" fmla="*/ 150 w 727"/>
                <a:gd name="T39" fmla="*/ 147 h 728"/>
                <a:gd name="T40" fmla="*/ 59 w 727"/>
                <a:gd name="T41" fmla="*/ 162 h 728"/>
                <a:gd name="T42" fmla="*/ 82 w 727"/>
                <a:gd name="T43" fmla="*/ 247 h 728"/>
                <a:gd name="T44" fmla="*/ 6 w 727"/>
                <a:gd name="T45" fmla="*/ 291 h 728"/>
                <a:gd name="T46" fmla="*/ 59 w 727"/>
                <a:gd name="T47" fmla="*/ 361 h 728"/>
                <a:gd name="T48" fmla="*/ 6 w 727"/>
                <a:gd name="T49" fmla="*/ 436 h 728"/>
                <a:gd name="T50" fmla="*/ 82 w 727"/>
                <a:gd name="T51" fmla="*/ 480 h 728"/>
                <a:gd name="T52" fmla="*/ 59 w 727"/>
                <a:gd name="T53" fmla="*/ 565 h 728"/>
                <a:gd name="T54" fmla="*/ 146 w 727"/>
                <a:gd name="T55" fmla="*/ 578 h 728"/>
                <a:gd name="T56" fmla="*/ 161 w 727"/>
                <a:gd name="T57" fmla="*/ 668 h 728"/>
                <a:gd name="T58" fmla="*/ 246 w 727"/>
                <a:gd name="T59" fmla="*/ 645 h 728"/>
                <a:gd name="T60" fmla="*/ 290 w 727"/>
                <a:gd name="T61" fmla="*/ 721 h 728"/>
                <a:gd name="T62" fmla="*/ 361 w 727"/>
                <a:gd name="T63" fmla="*/ 669 h 728"/>
                <a:gd name="T64" fmla="*/ 246 w 727"/>
                <a:gd name="T65" fmla="*/ 567 h 728"/>
                <a:gd name="T66" fmla="*/ 481 w 727"/>
                <a:gd name="T67" fmla="*/ 161 h 728"/>
                <a:gd name="T68" fmla="*/ 246 w 727"/>
                <a:gd name="T69" fmla="*/ 56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7" h="728">
                  <a:moveTo>
                    <a:pt x="404" y="666"/>
                  </a:moveTo>
                  <a:cubicBezTo>
                    <a:pt x="435" y="722"/>
                    <a:pt x="435" y="722"/>
                    <a:pt x="435" y="722"/>
                  </a:cubicBezTo>
                  <a:cubicBezTo>
                    <a:pt x="480" y="710"/>
                    <a:pt x="480" y="710"/>
                    <a:pt x="480" y="710"/>
                  </a:cubicBezTo>
                  <a:cubicBezTo>
                    <a:pt x="479" y="646"/>
                    <a:pt x="479" y="646"/>
                    <a:pt x="479" y="646"/>
                  </a:cubicBezTo>
                  <a:cubicBezTo>
                    <a:pt x="491" y="641"/>
                    <a:pt x="503" y="635"/>
                    <a:pt x="514" y="629"/>
                  </a:cubicBezTo>
                  <a:cubicBezTo>
                    <a:pt x="565" y="668"/>
                    <a:pt x="565" y="668"/>
                    <a:pt x="565" y="668"/>
                  </a:cubicBezTo>
                  <a:cubicBezTo>
                    <a:pt x="601" y="640"/>
                    <a:pt x="601" y="640"/>
                    <a:pt x="601" y="640"/>
                  </a:cubicBezTo>
                  <a:cubicBezTo>
                    <a:pt x="577" y="582"/>
                    <a:pt x="577" y="582"/>
                    <a:pt x="577" y="582"/>
                  </a:cubicBezTo>
                  <a:cubicBezTo>
                    <a:pt x="587" y="572"/>
                    <a:pt x="597" y="561"/>
                    <a:pt x="605" y="549"/>
                  </a:cubicBezTo>
                  <a:cubicBezTo>
                    <a:pt x="668" y="567"/>
                    <a:pt x="668" y="567"/>
                    <a:pt x="668" y="567"/>
                  </a:cubicBezTo>
                  <a:cubicBezTo>
                    <a:pt x="691" y="527"/>
                    <a:pt x="691" y="527"/>
                    <a:pt x="691" y="527"/>
                  </a:cubicBezTo>
                  <a:cubicBezTo>
                    <a:pt x="645" y="481"/>
                    <a:pt x="645" y="481"/>
                    <a:pt x="645" y="481"/>
                  </a:cubicBezTo>
                  <a:cubicBezTo>
                    <a:pt x="650" y="469"/>
                    <a:pt x="654" y="457"/>
                    <a:pt x="657" y="445"/>
                  </a:cubicBezTo>
                  <a:cubicBezTo>
                    <a:pt x="721" y="437"/>
                    <a:pt x="721" y="437"/>
                    <a:pt x="721" y="437"/>
                  </a:cubicBezTo>
                  <a:cubicBezTo>
                    <a:pt x="727" y="391"/>
                    <a:pt x="727" y="391"/>
                    <a:pt x="727" y="391"/>
                  </a:cubicBezTo>
                  <a:cubicBezTo>
                    <a:pt x="668" y="367"/>
                    <a:pt x="668" y="367"/>
                    <a:pt x="668" y="367"/>
                  </a:cubicBezTo>
                  <a:cubicBezTo>
                    <a:pt x="668" y="352"/>
                    <a:pt x="667" y="338"/>
                    <a:pt x="666" y="324"/>
                  </a:cubicBezTo>
                  <a:cubicBezTo>
                    <a:pt x="721" y="293"/>
                    <a:pt x="721" y="293"/>
                    <a:pt x="721" y="293"/>
                  </a:cubicBezTo>
                  <a:cubicBezTo>
                    <a:pt x="709" y="248"/>
                    <a:pt x="709" y="248"/>
                    <a:pt x="709" y="248"/>
                  </a:cubicBezTo>
                  <a:cubicBezTo>
                    <a:pt x="645" y="248"/>
                    <a:pt x="645" y="248"/>
                    <a:pt x="645" y="248"/>
                  </a:cubicBezTo>
                  <a:cubicBezTo>
                    <a:pt x="640" y="236"/>
                    <a:pt x="635" y="224"/>
                    <a:pt x="628" y="213"/>
                  </a:cubicBezTo>
                  <a:cubicBezTo>
                    <a:pt x="668" y="163"/>
                    <a:pt x="668" y="163"/>
                    <a:pt x="668" y="163"/>
                  </a:cubicBezTo>
                  <a:cubicBezTo>
                    <a:pt x="640" y="126"/>
                    <a:pt x="640" y="126"/>
                    <a:pt x="640" y="126"/>
                  </a:cubicBezTo>
                  <a:cubicBezTo>
                    <a:pt x="581" y="151"/>
                    <a:pt x="581" y="151"/>
                    <a:pt x="581" y="151"/>
                  </a:cubicBezTo>
                  <a:cubicBezTo>
                    <a:pt x="571" y="140"/>
                    <a:pt x="560" y="131"/>
                    <a:pt x="549" y="122"/>
                  </a:cubicBezTo>
                  <a:cubicBezTo>
                    <a:pt x="566" y="60"/>
                    <a:pt x="566" y="60"/>
                    <a:pt x="566" y="60"/>
                  </a:cubicBezTo>
                  <a:cubicBezTo>
                    <a:pt x="526" y="37"/>
                    <a:pt x="526" y="37"/>
                    <a:pt x="526" y="37"/>
                  </a:cubicBezTo>
                  <a:cubicBezTo>
                    <a:pt x="481" y="83"/>
                    <a:pt x="481" y="83"/>
                    <a:pt x="481" y="83"/>
                  </a:cubicBezTo>
                  <a:cubicBezTo>
                    <a:pt x="469" y="78"/>
                    <a:pt x="456" y="74"/>
                    <a:pt x="444" y="70"/>
                  </a:cubicBezTo>
                  <a:cubicBezTo>
                    <a:pt x="436" y="7"/>
                    <a:pt x="436" y="7"/>
                    <a:pt x="436" y="7"/>
                  </a:cubicBezTo>
                  <a:cubicBezTo>
                    <a:pt x="391" y="0"/>
                    <a:pt x="391" y="0"/>
                    <a:pt x="391" y="0"/>
                  </a:cubicBezTo>
                  <a:cubicBezTo>
                    <a:pt x="366" y="59"/>
                    <a:pt x="366" y="59"/>
                    <a:pt x="366" y="59"/>
                  </a:cubicBezTo>
                  <a:cubicBezTo>
                    <a:pt x="352" y="59"/>
                    <a:pt x="338" y="60"/>
                    <a:pt x="323" y="62"/>
                  </a:cubicBezTo>
                  <a:cubicBezTo>
                    <a:pt x="292" y="7"/>
                    <a:pt x="292" y="7"/>
                    <a:pt x="292" y="7"/>
                  </a:cubicBezTo>
                  <a:cubicBezTo>
                    <a:pt x="247" y="18"/>
                    <a:pt x="247" y="18"/>
                    <a:pt x="247" y="18"/>
                  </a:cubicBezTo>
                  <a:cubicBezTo>
                    <a:pt x="247" y="82"/>
                    <a:pt x="247" y="82"/>
                    <a:pt x="247" y="82"/>
                  </a:cubicBezTo>
                  <a:cubicBezTo>
                    <a:pt x="236" y="87"/>
                    <a:pt x="224" y="93"/>
                    <a:pt x="212" y="99"/>
                  </a:cubicBezTo>
                  <a:cubicBezTo>
                    <a:pt x="162" y="60"/>
                    <a:pt x="162" y="60"/>
                    <a:pt x="162" y="60"/>
                  </a:cubicBezTo>
                  <a:cubicBezTo>
                    <a:pt x="125" y="88"/>
                    <a:pt x="125" y="88"/>
                    <a:pt x="125" y="88"/>
                  </a:cubicBezTo>
                  <a:cubicBezTo>
                    <a:pt x="150" y="147"/>
                    <a:pt x="150" y="147"/>
                    <a:pt x="150" y="147"/>
                  </a:cubicBezTo>
                  <a:cubicBezTo>
                    <a:pt x="140" y="157"/>
                    <a:pt x="130" y="167"/>
                    <a:pt x="121" y="179"/>
                  </a:cubicBezTo>
                  <a:cubicBezTo>
                    <a:pt x="59" y="162"/>
                    <a:pt x="59" y="162"/>
                    <a:pt x="59" y="162"/>
                  </a:cubicBezTo>
                  <a:cubicBezTo>
                    <a:pt x="36" y="202"/>
                    <a:pt x="36" y="202"/>
                    <a:pt x="36" y="202"/>
                  </a:cubicBezTo>
                  <a:cubicBezTo>
                    <a:pt x="82" y="247"/>
                    <a:pt x="82" y="247"/>
                    <a:pt x="82" y="247"/>
                  </a:cubicBezTo>
                  <a:cubicBezTo>
                    <a:pt x="77" y="259"/>
                    <a:pt x="73" y="271"/>
                    <a:pt x="69" y="284"/>
                  </a:cubicBezTo>
                  <a:cubicBezTo>
                    <a:pt x="6" y="291"/>
                    <a:pt x="6" y="291"/>
                    <a:pt x="6" y="291"/>
                  </a:cubicBezTo>
                  <a:cubicBezTo>
                    <a:pt x="0" y="337"/>
                    <a:pt x="0" y="337"/>
                    <a:pt x="0" y="337"/>
                  </a:cubicBezTo>
                  <a:cubicBezTo>
                    <a:pt x="59" y="361"/>
                    <a:pt x="59" y="361"/>
                    <a:pt x="59" y="361"/>
                  </a:cubicBezTo>
                  <a:cubicBezTo>
                    <a:pt x="59" y="376"/>
                    <a:pt x="59" y="390"/>
                    <a:pt x="61" y="404"/>
                  </a:cubicBezTo>
                  <a:cubicBezTo>
                    <a:pt x="6" y="436"/>
                    <a:pt x="6" y="436"/>
                    <a:pt x="6" y="436"/>
                  </a:cubicBezTo>
                  <a:cubicBezTo>
                    <a:pt x="18" y="481"/>
                    <a:pt x="18" y="481"/>
                    <a:pt x="18" y="481"/>
                  </a:cubicBezTo>
                  <a:cubicBezTo>
                    <a:pt x="82" y="480"/>
                    <a:pt x="82" y="480"/>
                    <a:pt x="82" y="480"/>
                  </a:cubicBezTo>
                  <a:cubicBezTo>
                    <a:pt x="87" y="492"/>
                    <a:pt x="92" y="504"/>
                    <a:pt x="99" y="515"/>
                  </a:cubicBezTo>
                  <a:cubicBezTo>
                    <a:pt x="59" y="565"/>
                    <a:pt x="59" y="565"/>
                    <a:pt x="59" y="565"/>
                  </a:cubicBezTo>
                  <a:cubicBezTo>
                    <a:pt x="87" y="602"/>
                    <a:pt x="87" y="602"/>
                    <a:pt x="87" y="602"/>
                  </a:cubicBezTo>
                  <a:cubicBezTo>
                    <a:pt x="146" y="578"/>
                    <a:pt x="146" y="578"/>
                    <a:pt x="146" y="578"/>
                  </a:cubicBezTo>
                  <a:cubicBezTo>
                    <a:pt x="156" y="588"/>
                    <a:pt x="167" y="597"/>
                    <a:pt x="178" y="606"/>
                  </a:cubicBezTo>
                  <a:cubicBezTo>
                    <a:pt x="161" y="668"/>
                    <a:pt x="161" y="668"/>
                    <a:pt x="161" y="668"/>
                  </a:cubicBezTo>
                  <a:cubicBezTo>
                    <a:pt x="201" y="691"/>
                    <a:pt x="201" y="691"/>
                    <a:pt x="201" y="691"/>
                  </a:cubicBezTo>
                  <a:cubicBezTo>
                    <a:pt x="246" y="645"/>
                    <a:pt x="246" y="645"/>
                    <a:pt x="246" y="645"/>
                  </a:cubicBezTo>
                  <a:cubicBezTo>
                    <a:pt x="258" y="650"/>
                    <a:pt x="271" y="655"/>
                    <a:pt x="283" y="658"/>
                  </a:cubicBezTo>
                  <a:cubicBezTo>
                    <a:pt x="290" y="721"/>
                    <a:pt x="290" y="721"/>
                    <a:pt x="290" y="721"/>
                  </a:cubicBezTo>
                  <a:cubicBezTo>
                    <a:pt x="336" y="728"/>
                    <a:pt x="336" y="728"/>
                    <a:pt x="336" y="728"/>
                  </a:cubicBezTo>
                  <a:cubicBezTo>
                    <a:pt x="361" y="669"/>
                    <a:pt x="361" y="669"/>
                    <a:pt x="361" y="669"/>
                  </a:cubicBezTo>
                  <a:cubicBezTo>
                    <a:pt x="375" y="669"/>
                    <a:pt x="389" y="668"/>
                    <a:pt x="404" y="666"/>
                  </a:cubicBezTo>
                  <a:close/>
                  <a:moveTo>
                    <a:pt x="246" y="567"/>
                  </a:moveTo>
                  <a:cubicBezTo>
                    <a:pt x="134" y="502"/>
                    <a:pt x="96" y="359"/>
                    <a:pt x="161" y="247"/>
                  </a:cubicBezTo>
                  <a:cubicBezTo>
                    <a:pt x="225" y="135"/>
                    <a:pt x="369" y="96"/>
                    <a:pt x="481" y="161"/>
                  </a:cubicBezTo>
                  <a:cubicBezTo>
                    <a:pt x="593" y="226"/>
                    <a:pt x="631" y="369"/>
                    <a:pt x="566" y="481"/>
                  </a:cubicBezTo>
                  <a:cubicBezTo>
                    <a:pt x="502" y="594"/>
                    <a:pt x="358" y="632"/>
                    <a:pt x="246" y="567"/>
                  </a:cubicBezTo>
                  <a:close/>
                </a:path>
              </a:pathLst>
            </a:custGeom>
            <a:gradFill>
              <a:gsLst>
                <a:gs pos="0">
                  <a:schemeClr val="accent4"/>
                </a:gs>
                <a:gs pos="100000">
                  <a:schemeClr val="tx2"/>
                </a:gs>
              </a:gsLst>
              <a:lin ang="5400000" scaled="1"/>
            </a:gradFill>
            <a:ln>
              <a:noFill/>
            </a:ln>
          </p:spPr>
          <p:txBody>
            <a:bodyPr vert="horz" wrap="square" lIns="91440" tIns="45720" rIns="91440" bIns="45720" numCol="1" anchor="ctr" anchorCtr="0" compatLnSpc="1">
              <a:prstTxWarp prst="textNoShape">
                <a:avLst/>
              </a:prstTxWarp>
            </a:bodyPr>
            <a:lstStyle/>
            <a:p>
              <a:pPr algn="ctr">
                <a:spcBef>
                  <a:spcPts val="300"/>
                </a:spcBef>
              </a:pPr>
              <a:endParaRPr lang="en-US" sz="1600" b="1" dirty="0">
                <a:solidFill>
                  <a:schemeClr val="bg1"/>
                </a:solidFill>
              </a:endParaRPr>
            </a:p>
          </p:txBody>
        </p:sp>
        <p:sp>
          <p:nvSpPr>
            <p:cNvPr id="116" name="Freeform 25">
              <a:extLst>
                <a:ext uri="{FF2B5EF4-FFF2-40B4-BE49-F238E27FC236}">
                  <a16:creationId xmlns:a16="http://schemas.microsoft.com/office/drawing/2014/main" id="{122BBF0E-6AB9-4FF0-AA9B-C9BF28890EF8}"/>
                </a:ext>
              </a:extLst>
            </p:cNvPr>
            <p:cNvSpPr>
              <a:spLocks noEditPoints="1"/>
            </p:cNvSpPr>
            <p:nvPr/>
          </p:nvSpPr>
          <p:spPr bwMode="auto">
            <a:xfrm>
              <a:off x="2002736" y="3078962"/>
              <a:ext cx="422721" cy="422720"/>
            </a:xfrm>
            <a:custGeom>
              <a:avLst/>
              <a:gdLst>
                <a:gd name="T0" fmla="*/ 96 w 205"/>
                <a:gd name="T1" fmla="*/ 202 h 205"/>
                <a:gd name="T2" fmla="*/ 201 w 205"/>
                <a:gd name="T3" fmla="*/ 110 h 205"/>
                <a:gd name="T4" fmla="*/ 109 w 205"/>
                <a:gd name="T5" fmla="*/ 4 h 205"/>
                <a:gd name="T6" fmla="*/ 4 w 205"/>
                <a:gd name="T7" fmla="*/ 96 h 205"/>
                <a:gd name="T8" fmla="*/ 96 w 205"/>
                <a:gd name="T9" fmla="*/ 202 h 205"/>
                <a:gd name="T10" fmla="*/ 99 w 205"/>
                <a:gd name="T11" fmla="*/ 147 h 205"/>
                <a:gd name="T12" fmla="*/ 59 w 205"/>
                <a:gd name="T13" fmla="*/ 100 h 205"/>
                <a:gd name="T14" fmla="*/ 105 w 205"/>
                <a:gd name="T15" fmla="*/ 59 h 205"/>
                <a:gd name="T16" fmla="*/ 146 w 205"/>
                <a:gd name="T17" fmla="*/ 106 h 205"/>
                <a:gd name="T18" fmla="*/ 99 w 205"/>
                <a:gd name="T19" fmla="*/ 147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205">
                  <a:moveTo>
                    <a:pt x="96" y="202"/>
                  </a:moveTo>
                  <a:cubicBezTo>
                    <a:pt x="150" y="205"/>
                    <a:pt x="197" y="164"/>
                    <a:pt x="201" y="110"/>
                  </a:cubicBezTo>
                  <a:cubicBezTo>
                    <a:pt x="205" y="55"/>
                    <a:pt x="164" y="8"/>
                    <a:pt x="109" y="4"/>
                  </a:cubicBezTo>
                  <a:cubicBezTo>
                    <a:pt x="55" y="0"/>
                    <a:pt x="7" y="42"/>
                    <a:pt x="4" y="96"/>
                  </a:cubicBezTo>
                  <a:cubicBezTo>
                    <a:pt x="0" y="151"/>
                    <a:pt x="41" y="198"/>
                    <a:pt x="96" y="202"/>
                  </a:cubicBezTo>
                  <a:close/>
                  <a:moveTo>
                    <a:pt x="99" y="147"/>
                  </a:moveTo>
                  <a:cubicBezTo>
                    <a:pt x="75" y="145"/>
                    <a:pt x="57" y="124"/>
                    <a:pt x="59" y="100"/>
                  </a:cubicBezTo>
                  <a:cubicBezTo>
                    <a:pt x="60" y="76"/>
                    <a:pt x="81" y="58"/>
                    <a:pt x="105" y="59"/>
                  </a:cubicBezTo>
                  <a:cubicBezTo>
                    <a:pt x="129" y="61"/>
                    <a:pt x="148" y="82"/>
                    <a:pt x="146" y="106"/>
                  </a:cubicBezTo>
                  <a:cubicBezTo>
                    <a:pt x="144" y="130"/>
                    <a:pt x="123" y="148"/>
                    <a:pt x="99" y="147"/>
                  </a:cubicBezTo>
                  <a:close/>
                </a:path>
              </a:pathLst>
            </a:custGeom>
            <a:gradFill>
              <a:gsLst>
                <a:gs pos="0">
                  <a:schemeClr val="accent4"/>
                </a:gs>
                <a:gs pos="100000">
                  <a:schemeClr val="tx2"/>
                </a:gs>
              </a:gsLst>
              <a:lin ang="5400000" scaled="1"/>
            </a:gradFill>
            <a:ln>
              <a:noFill/>
            </a:ln>
          </p:spPr>
          <p:txBody>
            <a:bodyPr vert="horz" wrap="square" lIns="91440" tIns="45720" rIns="91440" bIns="45720" numCol="1" anchor="ctr" anchorCtr="0" compatLnSpc="1">
              <a:prstTxWarp prst="textNoShape">
                <a:avLst/>
              </a:prstTxWarp>
            </a:bodyPr>
            <a:lstStyle/>
            <a:p>
              <a:pPr algn="ctr">
                <a:spcBef>
                  <a:spcPts val="300"/>
                </a:spcBef>
              </a:pPr>
              <a:endParaRPr lang="en-US" sz="1600" b="1" dirty="0">
                <a:solidFill>
                  <a:schemeClr val="bg1"/>
                </a:solidFill>
              </a:endParaRPr>
            </a:p>
          </p:txBody>
        </p:sp>
      </p:grpSp>
      <p:sp>
        <p:nvSpPr>
          <p:cNvPr id="117" name="Rectangle 116">
            <a:extLst>
              <a:ext uri="{FF2B5EF4-FFF2-40B4-BE49-F238E27FC236}">
                <a16:creationId xmlns:a16="http://schemas.microsoft.com/office/drawing/2014/main" id="{09F9B948-3C95-47EB-AA8C-149403AAD086}"/>
              </a:ext>
            </a:extLst>
          </p:cNvPr>
          <p:cNvSpPr/>
          <p:nvPr/>
        </p:nvSpPr>
        <p:spPr>
          <a:xfrm>
            <a:off x="1530824" y="4447423"/>
            <a:ext cx="3657399" cy="861799"/>
          </a:xfrm>
          <a:prstGeom prst="rect">
            <a:avLst/>
          </a:prstGeom>
        </p:spPr>
        <p:txBody>
          <a:bodyPr wrap="square" lIns="121944" tIns="60972" rIns="121944" bIns="60972">
            <a:spAutoFit/>
          </a:bodyPr>
          <a:lstStyle/>
          <a:p>
            <a:r>
              <a:rPr lang="en-US" sz="1600" b="1" dirty="0">
                <a:solidFill>
                  <a:schemeClr val="tx1">
                    <a:lumMod val="85000"/>
                    <a:lumOff val="15000"/>
                  </a:schemeClr>
                </a:solidFill>
                <a:latin typeface="Trade Gothic LT Pro Light" panose="020B0403040303020004" pitchFamily="34" charset="77"/>
                <a:cs typeface="Didot"/>
              </a:rPr>
              <a:t>Manufacturing:</a:t>
            </a:r>
          </a:p>
          <a:p>
            <a:r>
              <a:rPr lang="en-US" sz="1600" dirty="0">
                <a:solidFill>
                  <a:schemeClr val="tx1">
                    <a:lumMod val="85000"/>
                    <a:lumOff val="15000"/>
                  </a:schemeClr>
                </a:solidFill>
                <a:latin typeface="Trade Gothic LT Pro Light" panose="020B0403040303020004" pitchFamily="34" charset="77"/>
                <a:cs typeface="Didot"/>
              </a:rPr>
              <a:t>Build Capacity Planning</a:t>
            </a:r>
          </a:p>
          <a:p>
            <a:r>
              <a:rPr lang="en-US" sz="1600" dirty="0">
                <a:solidFill>
                  <a:schemeClr val="tx1">
                    <a:lumMod val="85000"/>
                    <a:lumOff val="15000"/>
                  </a:schemeClr>
                </a:solidFill>
                <a:latin typeface="Trade Gothic LT Pro Light" panose="020B0403040303020004" pitchFamily="34" charset="77"/>
                <a:cs typeface="Didot"/>
              </a:rPr>
              <a:t>Plant Location and Scenario analysis</a:t>
            </a:r>
          </a:p>
        </p:txBody>
      </p:sp>
      <p:grpSp>
        <p:nvGrpSpPr>
          <p:cNvPr id="71" name="Group 70">
            <a:extLst>
              <a:ext uri="{FF2B5EF4-FFF2-40B4-BE49-F238E27FC236}">
                <a16:creationId xmlns:a16="http://schemas.microsoft.com/office/drawing/2014/main" id="{CE03E33E-0889-464B-A5DB-7D51C4A3A009}"/>
              </a:ext>
            </a:extLst>
          </p:cNvPr>
          <p:cNvGrpSpPr/>
          <p:nvPr/>
        </p:nvGrpSpPr>
        <p:grpSpPr>
          <a:xfrm>
            <a:off x="7231040" y="5603695"/>
            <a:ext cx="609600" cy="558542"/>
            <a:chOff x="1464462" y="2531912"/>
            <a:chExt cx="1499269" cy="1502194"/>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grpSpPr>
        <p:sp>
          <p:nvSpPr>
            <p:cNvPr id="72" name="Freeform 24">
              <a:extLst>
                <a:ext uri="{FF2B5EF4-FFF2-40B4-BE49-F238E27FC236}">
                  <a16:creationId xmlns:a16="http://schemas.microsoft.com/office/drawing/2014/main" id="{129595ED-5912-4198-B910-6841CAB3F039}"/>
                </a:ext>
              </a:extLst>
            </p:cNvPr>
            <p:cNvSpPr>
              <a:spLocks noEditPoints="1"/>
            </p:cNvSpPr>
            <p:nvPr/>
          </p:nvSpPr>
          <p:spPr bwMode="auto">
            <a:xfrm>
              <a:off x="1464462" y="2531912"/>
              <a:ext cx="1499269" cy="1502194"/>
            </a:xfrm>
            <a:custGeom>
              <a:avLst/>
              <a:gdLst>
                <a:gd name="T0" fmla="*/ 435 w 727"/>
                <a:gd name="T1" fmla="*/ 722 h 728"/>
                <a:gd name="T2" fmla="*/ 479 w 727"/>
                <a:gd name="T3" fmla="*/ 646 h 728"/>
                <a:gd name="T4" fmla="*/ 565 w 727"/>
                <a:gd name="T5" fmla="*/ 668 h 728"/>
                <a:gd name="T6" fmla="*/ 577 w 727"/>
                <a:gd name="T7" fmla="*/ 582 h 728"/>
                <a:gd name="T8" fmla="*/ 668 w 727"/>
                <a:gd name="T9" fmla="*/ 567 h 728"/>
                <a:gd name="T10" fmla="*/ 645 w 727"/>
                <a:gd name="T11" fmla="*/ 481 h 728"/>
                <a:gd name="T12" fmla="*/ 721 w 727"/>
                <a:gd name="T13" fmla="*/ 437 h 728"/>
                <a:gd name="T14" fmla="*/ 668 w 727"/>
                <a:gd name="T15" fmla="*/ 367 h 728"/>
                <a:gd name="T16" fmla="*/ 721 w 727"/>
                <a:gd name="T17" fmla="*/ 293 h 728"/>
                <a:gd name="T18" fmla="*/ 645 w 727"/>
                <a:gd name="T19" fmla="*/ 248 h 728"/>
                <a:gd name="T20" fmla="*/ 668 w 727"/>
                <a:gd name="T21" fmla="*/ 163 h 728"/>
                <a:gd name="T22" fmla="*/ 581 w 727"/>
                <a:gd name="T23" fmla="*/ 151 h 728"/>
                <a:gd name="T24" fmla="*/ 566 w 727"/>
                <a:gd name="T25" fmla="*/ 60 h 728"/>
                <a:gd name="T26" fmla="*/ 481 w 727"/>
                <a:gd name="T27" fmla="*/ 83 h 728"/>
                <a:gd name="T28" fmla="*/ 436 w 727"/>
                <a:gd name="T29" fmla="*/ 7 h 728"/>
                <a:gd name="T30" fmla="*/ 366 w 727"/>
                <a:gd name="T31" fmla="*/ 59 h 728"/>
                <a:gd name="T32" fmla="*/ 292 w 727"/>
                <a:gd name="T33" fmla="*/ 7 h 728"/>
                <a:gd name="T34" fmla="*/ 247 w 727"/>
                <a:gd name="T35" fmla="*/ 82 h 728"/>
                <a:gd name="T36" fmla="*/ 162 w 727"/>
                <a:gd name="T37" fmla="*/ 60 h 728"/>
                <a:gd name="T38" fmla="*/ 150 w 727"/>
                <a:gd name="T39" fmla="*/ 147 h 728"/>
                <a:gd name="T40" fmla="*/ 59 w 727"/>
                <a:gd name="T41" fmla="*/ 162 h 728"/>
                <a:gd name="T42" fmla="*/ 82 w 727"/>
                <a:gd name="T43" fmla="*/ 247 h 728"/>
                <a:gd name="T44" fmla="*/ 6 w 727"/>
                <a:gd name="T45" fmla="*/ 291 h 728"/>
                <a:gd name="T46" fmla="*/ 59 w 727"/>
                <a:gd name="T47" fmla="*/ 361 h 728"/>
                <a:gd name="T48" fmla="*/ 6 w 727"/>
                <a:gd name="T49" fmla="*/ 436 h 728"/>
                <a:gd name="T50" fmla="*/ 82 w 727"/>
                <a:gd name="T51" fmla="*/ 480 h 728"/>
                <a:gd name="T52" fmla="*/ 59 w 727"/>
                <a:gd name="T53" fmla="*/ 565 h 728"/>
                <a:gd name="T54" fmla="*/ 146 w 727"/>
                <a:gd name="T55" fmla="*/ 578 h 728"/>
                <a:gd name="T56" fmla="*/ 161 w 727"/>
                <a:gd name="T57" fmla="*/ 668 h 728"/>
                <a:gd name="T58" fmla="*/ 246 w 727"/>
                <a:gd name="T59" fmla="*/ 645 h 728"/>
                <a:gd name="T60" fmla="*/ 290 w 727"/>
                <a:gd name="T61" fmla="*/ 721 h 728"/>
                <a:gd name="T62" fmla="*/ 361 w 727"/>
                <a:gd name="T63" fmla="*/ 669 h 728"/>
                <a:gd name="T64" fmla="*/ 246 w 727"/>
                <a:gd name="T65" fmla="*/ 567 h 728"/>
                <a:gd name="T66" fmla="*/ 481 w 727"/>
                <a:gd name="T67" fmla="*/ 161 h 728"/>
                <a:gd name="T68" fmla="*/ 246 w 727"/>
                <a:gd name="T69" fmla="*/ 56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7" h="728">
                  <a:moveTo>
                    <a:pt x="404" y="666"/>
                  </a:moveTo>
                  <a:cubicBezTo>
                    <a:pt x="435" y="722"/>
                    <a:pt x="435" y="722"/>
                    <a:pt x="435" y="722"/>
                  </a:cubicBezTo>
                  <a:cubicBezTo>
                    <a:pt x="480" y="710"/>
                    <a:pt x="480" y="710"/>
                    <a:pt x="480" y="710"/>
                  </a:cubicBezTo>
                  <a:cubicBezTo>
                    <a:pt x="479" y="646"/>
                    <a:pt x="479" y="646"/>
                    <a:pt x="479" y="646"/>
                  </a:cubicBezTo>
                  <a:cubicBezTo>
                    <a:pt x="491" y="641"/>
                    <a:pt x="503" y="635"/>
                    <a:pt x="514" y="629"/>
                  </a:cubicBezTo>
                  <a:cubicBezTo>
                    <a:pt x="565" y="668"/>
                    <a:pt x="565" y="668"/>
                    <a:pt x="565" y="668"/>
                  </a:cubicBezTo>
                  <a:cubicBezTo>
                    <a:pt x="601" y="640"/>
                    <a:pt x="601" y="640"/>
                    <a:pt x="601" y="640"/>
                  </a:cubicBezTo>
                  <a:cubicBezTo>
                    <a:pt x="577" y="582"/>
                    <a:pt x="577" y="582"/>
                    <a:pt x="577" y="582"/>
                  </a:cubicBezTo>
                  <a:cubicBezTo>
                    <a:pt x="587" y="572"/>
                    <a:pt x="597" y="561"/>
                    <a:pt x="605" y="549"/>
                  </a:cubicBezTo>
                  <a:cubicBezTo>
                    <a:pt x="668" y="567"/>
                    <a:pt x="668" y="567"/>
                    <a:pt x="668" y="567"/>
                  </a:cubicBezTo>
                  <a:cubicBezTo>
                    <a:pt x="691" y="527"/>
                    <a:pt x="691" y="527"/>
                    <a:pt x="691" y="527"/>
                  </a:cubicBezTo>
                  <a:cubicBezTo>
                    <a:pt x="645" y="481"/>
                    <a:pt x="645" y="481"/>
                    <a:pt x="645" y="481"/>
                  </a:cubicBezTo>
                  <a:cubicBezTo>
                    <a:pt x="650" y="469"/>
                    <a:pt x="654" y="457"/>
                    <a:pt x="657" y="445"/>
                  </a:cubicBezTo>
                  <a:cubicBezTo>
                    <a:pt x="721" y="437"/>
                    <a:pt x="721" y="437"/>
                    <a:pt x="721" y="437"/>
                  </a:cubicBezTo>
                  <a:cubicBezTo>
                    <a:pt x="727" y="391"/>
                    <a:pt x="727" y="391"/>
                    <a:pt x="727" y="391"/>
                  </a:cubicBezTo>
                  <a:cubicBezTo>
                    <a:pt x="668" y="367"/>
                    <a:pt x="668" y="367"/>
                    <a:pt x="668" y="367"/>
                  </a:cubicBezTo>
                  <a:cubicBezTo>
                    <a:pt x="668" y="352"/>
                    <a:pt x="667" y="338"/>
                    <a:pt x="666" y="324"/>
                  </a:cubicBezTo>
                  <a:cubicBezTo>
                    <a:pt x="721" y="293"/>
                    <a:pt x="721" y="293"/>
                    <a:pt x="721" y="293"/>
                  </a:cubicBezTo>
                  <a:cubicBezTo>
                    <a:pt x="709" y="248"/>
                    <a:pt x="709" y="248"/>
                    <a:pt x="709" y="248"/>
                  </a:cubicBezTo>
                  <a:cubicBezTo>
                    <a:pt x="645" y="248"/>
                    <a:pt x="645" y="248"/>
                    <a:pt x="645" y="248"/>
                  </a:cubicBezTo>
                  <a:cubicBezTo>
                    <a:pt x="640" y="236"/>
                    <a:pt x="635" y="224"/>
                    <a:pt x="628" y="213"/>
                  </a:cubicBezTo>
                  <a:cubicBezTo>
                    <a:pt x="668" y="163"/>
                    <a:pt x="668" y="163"/>
                    <a:pt x="668" y="163"/>
                  </a:cubicBezTo>
                  <a:cubicBezTo>
                    <a:pt x="640" y="126"/>
                    <a:pt x="640" y="126"/>
                    <a:pt x="640" y="126"/>
                  </a:cubicBezTo>
                  <a:cubicBezTo>
                    <a:pt x="581" y="151"/>
                    <a:pt x="581" y="151"/>
                    <a:pt x="581" y="151"/>
                  </a:cubicBezTo>
                  <a:cubicBezTo>
                    <a:pt x="571" y="140"/>
                    <a:pt x="560" y="131"/>
                    <a:pt x="549" y="122"/>
                  </a:cubicBezTo>
                  <a:cubicBezTo>
                    <a:pt x="566" y="60"/>
                    <a:pt x="566" y="60"/>
                    <a:pt x="566" y="60"/>
                  </a:cubicBezTo>
                  <a:cubicBezTo>
                    <a:pt x="526" y="37"/>
                    <a:pt x="526" y="37"/>
                    <a:pt x="526" y="37"/>
                  </a:cubicBezTo>
                  <a:cubicBezTo>
                    <a:pt x="481" y="83"/>
                    <a:pt x="481" y="83"/>
                    <a:pt x="481" y="83"/>
                  </a:cubicBezTo>
                  <a:cubicBezTo>
                    <a:pt x="469" y="78"/>
                    <a:pt x="456" y="74"/>
                    <a:pt x="444" y="70"/>
                  </a:cubicBezTo>
                  <a:cubicBezTo>
                    <a:pt x="436" y="7"/>
                    <a:pt x="436" y="7"/>
                    <a:pt x="436" y="7"/>
                  </a:cubicBezTo>
                  <a:cubicBezTo>
                    <a:pt x="391" y="0"/>
                    <a:pt x="391" y="0"/>
                    <a:pt x="391" y="0"/>
                  </a:cubicBezTo>
                  <a:cubicBezTo>
                    <a:pt x="366" y="59"/>
                    <a:pt x="366" y="59"/>
                    <a:pt x="366" y="59"/>
                  </a:cubicBezTo>
                  <a:cubicBezTo>
                    <a:pt x="352" y="59"/>
                    <a:pt x="338" y="60"/>
                    <a:pt x="323" y="62"/>
                  </a:cubicBezTo>
                  <a:cubicBezTo>
                    <a:pt x="292" y="7"/>
                    <a:pt x="292" y="7"/>
                    <a:pt x="292" y="7"/>
                  </a:cubicBezTo>
                  <a:cubicBezTo>
                    <a:pt x="247" y="18"/>
                    <a:pt x="247" y="18"/>
                    <a:pt x="247" y="18"/>
                  </a:cubicBezTo>
                  <a:cubicBezTo>
                    <a:pt x="247" y="82"/>
                    <a:pt x="247" y="82"/>
                    <a:pt x="247" y="82"/>
                  </a:cubicBezTo>
                  <a:cubicBezTo>
                    <a:pt x="236" y="87"/>
                    <a:pt x="224" y="93"/>
                    <a:pt x="212" y="99"/>
                  </a:cubicBezTo>
                  <a:cubicBezTo>
                    <a:pt x="162" y="60"/>
                    <a:pt x="162" y="60"/>
                    <a:pt x="162" y="60"/>
                  </a:cubicBezTo>
                  <a:cubicBezTo>
                    <a:pt x="125" y="88"/>
                    <a:pt x="125" y="88"/>
                    <a:pt x="125" y="88"/>
                  </a:cubicBezTo>
                  <a:cubicBezTo>
                    <a:pt x="150" y="147"/>
                    <a:pt x="150" y="147"/>
                    <a:pt x="150" y="147"/>
                  </a:cubicBezTo>
                  <a:cubicBezTo>
                    <a:pt x="140" y="157"/>
                    <a:pt x="130" y="167"/>
                    <a:pt x="121" y="179"/>
                  </a:cubicBezTo>
                  <a:cubicBezTo>
                    <a:pt x="59" y="162"/>
                    <a:pt x="59" y="162"/>
                    <a:pt x="59" y="162"/>
                  </a:cubicBezTo>
                  <a:cubicBezTo>
                    <a:pt x="36" y="202"/>
                    <a:pt x="36" y="202"/>
                    <a:pt x="36" y="202"/>
                  </a:cubicBezTo>
                  <a:cubicBezTo>
                    <a:pt x="82" y="247"/>
                    <a:pt x="82" y="247"/>
                    <a:pt x="82" y="247"/>
                  </a:cubicBezTo>
                  <a:cubicBezTo>
                    <a:pt x="77" y="259"/>
                    <a:pt x="73" y="271"/>
                    <a:pt x="69" y="284"/>
                  </a:cubicBezTo>
                  <a:cubicBezTo>
                    <a:pt x="6" y="291"/>
                    <a:pt x="6" y="291"/>
                    <a:pt x="6" y="291"/>
                  </a:cubicBezTo>
                  <a:cubicBezTo>
                    <a:pt x="0" y="337"/>
                    <a:pt x="0" y="337"/>
                    <a:pt x="0" y="337"/>
                  </a:cubicBezTo>
                  <a:cubicBezTo>
                    <a:pt x="59" y="361"/>
                    <a:pt x="59" y="361"/>
                    <a:pt x="59" y="361"/>
                  </a:cubicBezTo>
                  <a:cubicBezTo>
                    <a:pt x="59" y="376"/>
                    <a:pt x="59" y="390"/>
                    <a:pt x="61" y="404"/>
                  </a:cubicBezTo>
                  <a:cubicBezTo>
                    <a:pt x="6" y="436"/>
                    <a:pt x="6" y="436"/>
                    <a:pt x="6" y="436"/>
                  </a:cubicBezTo>
                  <a:cubicBezTo>
                    <a:pt x="18" y="481"/>
                    <a:pt x="18" y="481"/>
                    <a:pt x="18" y="481"/>
                  </a:cubicBezTo>
                  <a:cubicBezTo>
                    <a:pt x="82" y="480"/>
                    <a:pt x="82" y="480"/>
                    <a:pt x="82" y="480"/>
                  </a:cubicBezTo>
                  <a:cubicBezTo>
                    <a:pt x="87" y="492"/>
                    <a:pt x="92" y="504"/>
                    <a:pt x="99" y="515"/>
                  </a:cubicBezTo>
                  <a:cubicBezTo>
                    <a:pt x="59" y="565"/>
                    <a:pt x="59" y="565"/>
                    <a:pt x="59" y="565"/>
                  </a:cubicBezTo>
                  <a:cubicBezTo>
                    <a:pt x="87" y="602"/>
                    <a:pt x="87" y="602"/>
                    <a:pt x="87" y="602"/>
                  </a:cubicBezTo>
                  <a:cubicBezTo>
                    <a:pt x="146" y="578"/>
                    <a:pt x="146" y="578"/>
                    <a:pt x="146" y="578"/>
                  </a:cubicBezTo>
                  <a:cubicBezTo>
                    <a:pt x="156" y="588"/>
                    <a:pt x="167" y="597"/>
                    <a:pt x="178" y="606"/>
                  </a:cubicBezTo>
                  <a:cubicBezTo>
                    <a:pt x="161" y="668"/>
                    <a:pt x="161" y="668"/>
                    <a:pt x="161" y="668"/>
                  </a:cubicBezTo>
                  <a:cubicBezTo>
                    <a:pt x="201" y="691"/>
                    <a:pt x="201" y="691"/>
                    <a:pt x="201" y="691"/>
                  </a:cubicBezTo>
                  <a:cubicBezTo>
                    <a:pt x="246" y="645"/>
                    <a:pt x="246" y="645"/>
                    <a:pt x="246" y="645"/>
                  </a:cubicBezTo>
                  <a:cubicBezTo>
                    <a:pt x="258" y="650"/>
                    <a:pt x="271" y="655"/>
                    <a:pt x="283" y="658"/>
                  </a:cubicBezTo>
                  <a:cubicBezTo>
                    <a:pt x="290" y="721"/>
                    <a:pt x="290" y="721"/>
                    <a:pt x="290" y="721"/>
                  </a:cubicBezTo>
                  <a:cubicBezTo>
                    <a:pt x="336" y="728"/>
                    <a:pt x="336" y="728"/>
                    <a:pt x="336" y="728"/>
                  </a:cubicBezTo>
                  <a:cubicBezTo>
                    <a:pt x="361" y="669"/>
                    <a:pt x="361" y="669"/>
                    <a:pt x="361" y="669"/>
                  </a:cubicBezTo>
                  <a:cubicBezTo>
                    <a:pt x="375" y="669"/>
                    <a:pt x="389" y="668"/>
                    <a:pt x="404" y="666"/>
                  </a:cubicBezTo>
                  <a:close/>
                  <a:moveTo>
                    <a:pt x="246" y="567"/>
                  </a:moveTo>
                  <a:cubicBezTo>
                    <a:pt x="134" y="502"/>
                    <a:pt x="96" y="359"/>
                    <a:pt x="161" y="247"/>
                  </a:cubicBezTo>
                  <a:cubicBezTo>
                    <a:pt x="225" y="135"/>
                    <a:pt x="369" y="96"/>
                    <a:pt x="481" y="161"/>
                  </a:cubicBezTo>
                  <a:cubicBezTo>
                    <a:pt x="593" y="226"/>
                    <a:pt x="631" y="369"/>
                    <a:pt x="566" y="481"/>
                  </a:cubicBezTo>
                  <a:cubicBezTo>
                    <a:pt x="502" y="594"/>
                    <a:pt x="358" y="632"/>
                    <a:pt x="246" y="567"/>
                  </a:cubicBezTo>
                  <a:close/>
                </a:path>
              </a:pathLst>
            </a:custGeom>
            <a:gradFill>
              <a:gsLst>
                <a:gs pos="0">
                  <a:schemeClr val="accent4"/>
                </a:gs>
                <a:gs pos="100000">
                  <a:schemeClr val="tx2"/>
                </a:gs>
              </a:gsLst>
              <a:lin ang="5400000" scaled="1"/>
            </a:gradFill>
            <a:ln>
              <a:noFill/>
            </a:ln>
          </p:spPr>
          <p:txBody>
            <a:bodyPr vert="horz" wrap="square" lIns="91440" tIns="45720" rIns="91440" bIns="45720" numCol="1" anchor="ctr" anchorCtr="0" compatLnSpc="1">
              <a:prstTxWarp prst="textNoShape">
                <a:avLst/>
              </a:prstTxWarp>
            </a:bodyPr>
            <a:lstStyle/>
            <a:p>
              <a:pPr algn="ctr">
                <a:spcBef>
                  <a:spcPts val="300"/>
                </a:spcBef>
              </a:pPr>
              <a:endParaRPr lang="en-US" sz="1600" b="1" dirty="0">
                <a:solidFill>
                  <a:schemeClr val="bg1"/>
                </a:solidFill>
              </a:endParaRPr>
            </a:p>
          </p:txBody>
        </p:sp>
        <p:sp>
          <p:nvSpPr>
            <p:cNvPr id="73" name="Freeform 25">
              <a:extLst>
                <a:ext uri="{FF2B5EF4-FFF2-40B4-BE49-F238E27FC236}">
                  <a16:creationId xmlns:a16="http://schemas.microsoft.com/office/drawing/2014/main" id="{BB81EE30-3E9B-42A4-BEDA-F170E07C1730}"/>
                </a:ext>
              </a:extLst>
            </p:cNvPr>
            <p:cNvSpPr>
              <a:spLocks noEditPoints="1"/>
            </p:cNvSpPr>
            <p:nvPr/>
          </p:nvSpPr>
          <p:spPr bwMode="auto">
            <a:xfrm>
              <a:off x="2002736" y="3078962"/>
              <a:ext cx="422721" cy="422720"/>
            </a:xfrm>
            <a:custGeom>
              <a:avLst/>
              <a:gdLst>
                <a:gd name="T0" fmla="*/ 96 w 205"/>
                <a:gd name="T1" fmla="*/ 202 h 205"/>
                <a:gd name="T2" fmla="*/ 201 w 205"/>
                <a:gd name="T3" fmla="*/ 110 h 205"/>
                <a:gd name="T4" fmla="*/ 109 w 205"/>
                <a:gd name="T5" fmla="*/ 4 h 205"/>
                <a:gd name="T6" fmla="*/ 4 w 205"/>
                <a:gd name="T7" fmla="*/ 96 h 205"/>
                <a:gd name="T8" fmla="*/ 96 w 205"/>
                <a:gd name="T9" fmla="*/ 202 h 205"/>
                <a:gd name="T10" fmla="*/ 99 w 205"/>
                <a:gd name="T11" fmla="*/ 147 h 205"/>
                <a:gd name="T12" fmla="*/ 59 w 205"/>
                <a:gd name="T13" fmla="*/ 100 h 205"/>
                <a:gd name="T14" fmla="*/ 105 w 205"/>
                <a:gd name="T15" fmla="*/ 59 h 205"/>
                <a:gd name="T16" fmla="*/ 146 w 205"/>
                <a:gd name="T17" fmla="*/ 106 h 205"/>
                <a:gd name="T18" fmla="*/ 99 w 205"/>
                <a:gd name="T19" fmla="*/ 147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205">
                  <a:moveTo>
                    <a:pt x="96" y="202"/>
                  </a:moveTo>
                  <a:cubicBezTo>
                    <a:pt x="150" y="205"/>
                    <a:pt x="197" y="164"/>
                    <a:pt x="201" y="110"/>
                  </a:cubicBezTo>
                  <a:cubicBezTo>
                    <a:pt x="205" y="55"/>
                    <a:pt x="164" y="8"/>
                    <a:pt x="109" y="4"/>
                  </a:cubicBezTo>
                  <a:cubicBezTo>
                    <a:pt x="55" y="0"/>
                    <a:pt x="7" y="42"/>
                    <a:pt x="4" y="96"/>
                  </a:cubicBezTo>
                  <a:cubicBezTo>
                    <a:pt x="0" y="151"/>
                    <a:pt x="41" y="198"/>
                    <a:pt x="96" y="202"/>
                  </a:cubicBezTo>
                  <a:close/>
                  <a:moveTo>
                    <a:pt x="99" y="147"/>
                  </a:moveTo>
                  <a:cubicBezTo>
                    <a:pt x="75" y="145"/>
                    <a:pt x="57" y="124"/>
                    <a:pt x="59" y="100"/>
                  </a:cubicBezTo>
                  <a:cubicBezTo>
                    <a:pt x="60" y="76"/>
                    <a:pt x="81" y="58"/>
                    <a:pt x="105" y="59"/>
                  </a:cubicBezTo>
                  <a:cubicBezTo>
                    <a:pt x="129" y="61"/>
                    <a:pt x="148" y="82"/>
                    <a:pt x="146" y="106"/>
                  </a:cubicBezTo>
                  <a:cubicBezTo>
                    <a:pt x="144" y="130"/>
                    <a:pt x="123" y="148"/>
                    <a:pt x="99" y="147"/>
                  </a:cubicBezTo>
                  <a:close/>
                </a:path>
              </a:pathLst>
            </a:custGeom>
            <a:gradFill>
              <a:gsLst>
                <a:gs pos="0">
                  <a:schemeClr val="accent4"/>
                </a:gs>
                <a:gs pos="100000">
                  <a:schemeClr val="tx2"/>
                </a:gs>
              </a:gsLst>
              <a:lin ang="5400000" scaled="1"/>
            </a:gradFill>
            <a:ln>
              <a:noFill/>
            </a:ln>
          </p:spPr>
          <p:txBody>
            <a:bodyPr vert="horz" wrap="square" lIns="91440" tIns="45720" rIns="91440" bIns="45720" numCol="1" anchor="ctr" anchorCtr="0" compatLnSpc="1">
              <a:prstTxWarp prst="textNoShape">
                <a:avLst/>
              </a:prstTxWarp>
            </a:bodyPr>
            <a:lstStyle/>
            <a:p>
              <a:pPr algn="ctr">
                <a:spcBef>
                  <a:spcPts val="300"/>
                </a:spcBef>
              </a:pPr>
              <a:endParaRPr lang="en-US" sz="1600" b="1" dirty="0">
                <a:solidFill>
                  <a:schemeClr val="bg1"/>
                </a:solidFill>
              </a:endParaRPr>
            </a:p>
          </p:txBody>
        </p:sp>
      </p:grpSp>
      <p:sp>
        <p:nvSpPr>
          <p:cNvPr id="74" name="Rectangle 73">
            <a:extLst>
              <a:ext uri="{FF2B5EF4-FFF2-40B4-BE49-F238E27FC236}">
                <a16:creationId xmlns:a16="http://schemas.microsoft.com/office/drawing/2014/main" id="{C8C00D22-585F-4A25-A1FB-8FEC8615CE30}"/>
              </a:ext>
            </a:extLst>
          </p:cNvPr>
          <p:cNvSpPr/>
          <p:nvPr/>
        </p:nvSpPr>
        <p:spPr>
          <a:xfrm>
            <a:off x="8131363" y="5675471"/>
            <a:ext cx="4305289" cy="398851"/>
          </a:xfrm>
          <a:prstGeom prst="rect">
            <a:avLst/>
          </a:prstGeom>
        </p:spPr>
        <p:txBody>
          <a:bodyPr wrap="square" lIns="121944" tIns="60972" rIns="121944" bIns="60972">
            <a:spAutoFit/>
          </a:bodyPr>
          <a:lstStyle/>
          <a:p>
            <a:pPr>
              <a:lnSpc>
                <a:spcPct val="120000"/>
              </a:lnSpc>
            </a:pPr>
            <a:r>
              <a:rPr lang="en-US" sz="1600" b="1" dirty="0">
                <a:solidFill>
                  <a:schemeClr val="tx1">
                    <a:lumMod val="85000"/>
                    <a:lumOff val="15000"/>
                  </a:schemeClr>
                </a:solidFill>
                <a:latin typeface="Trade Gothic LT Pro Light" panose="020B0403040303020004" pitchFamily="34" charset="77"/>
                <a:cs typeface="Didot"/>
              </a:rPr>
              <a:t>Product Portfolio Assessments</a:t>
            </a:r>
            <a:r>
              <a:rPr lang="en-US" sz="1600" dirty="0">
                <a:solidFill>
                  <a:schemeClr val="tx1">
                    <a:lumMod val="85000"/>
                    <a:lumOff val="15000"/>
                  </a:schemeClr>
                </a:solidFill>
                <a:latin typeface="Trade Gothic LT Pro Light" panose="020B0403040303020004" pitchFamily="34" charset="77"/>
                <a:cs typeface="Didot"/>
              </a:rPr>
              <a:t>, M&amp;A</a:t>
            </a:r>
          </a:p>
        </p:txBody>
      </p:sp>
    </p:spTree>
    <p:extLst>
      <p:ext uri="{BB962C8B-B14F-4D97-AF65-F5344CB8AC3E}">
        <p14:creationId xmlns:p14="http://schemas.microsoft.com/office/powerpoint/2010/main" val="52075641"/>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250"/>
                                  </p:stCondLst>
                                  <p:childTnLst>
                                    <p:set>
                                      <p:cBhvr>
                                        <p:cTn id="6" dur="1" fill="hold">
                                          <p:stCondLst>
                                            <p:cond delay="0"/>
                                          </p:stCondLst>
                                        </p:cTn>
                                        <p:tgtEl>
                                          <p:spTgt spid="75"/>
                                        </p:tgtEl>
                                        <p:attrNameLst>
                                          <p:attrName>style.visibility</p:attrName>
                                        </p:attrNameLst>
                                      </p:cBhvr>
                                      <p:to>
                                        <p:strVal val="visible"/>
                                      </p:to>
                                    </p:set>
                                    <p:anim calcmode="lin" valueType="num">
                                      <p:cBhvr additive="base">
                                        <p:cTn id="7" dur="750" fill="hold"/>
                                        <p:tgtEl>
                                          <p:spTgt spid="75"/>
                                        </p:tgtEl>
                                        <p:attrNameLst>
                                          <p:attrName>ppt_x</p:attrName>
                                        </p:attrNameLst>
                                      </p:cBhvr>
                                      <p:tavLst>
                                        <p:tav tm="0">
                                          <p:val>
                                            <p:strVal val="#ppt_x"/>
                                          </p:val>
                                        </p:tav>
                                        <p:tav tm="100000">
                                          <p:val>
                                            <p:strVal val="#ppt_x"/>
                                          </p:val>
                                        </p:tav>
                                      </p:tavLst>
                                    </p:anim>
                                    <p:anim calcmode="lin" valueType="num">
                                      <p:cBhvr additive="base">
                                        <p:cTn id="8" dur="750" fill="hold"/>
                                        <p:tgtEl>
                                          <p:spTgt spid="75"/>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50"/>
                                  </p:stCondLst>
                                  <p:childTnLst>
                                    <p:set>
                                      <p:cBhvr>
                                        <p:cTn id="10" dur="1" fill="hold">
                                          <p:stCondLst>
                                            <p:cond delay="0"/>
                                          </p:stCondLst>
                                        </p:cTn>
                                        <p:tgtEl>
                                          <p:spTgt spid="79"/>
                                        </p:tgtEl>
                                        <p:attrNameLst>
                                          <p:attrName>style.visibility</p:attrName>
                                        </p:attrNameLst>
                                      </p:cBhvr>
                                      <p:to>
                                        <p:strVal val="visible"/>
                                      </p:to>
                                    </p:set>
                                    <p:anim calcmode="lin" valueType="num">
                                      <p:cBhvr additive="base">
                                        <p:cTn id="11" dur="750" fill="hold"/>
                                        <p:tgtEl>
                                          <p:spTgt spid="79"/>
                                        </p:tgtEl>
                                        <p:attrNameLst>
                                          <p:attrName>ppt_x</p:attrName>
                                        </p:attrNameLst>
                                      </p:cBhvr>
                                      <p:tavLst>
                                        <p:tav tm="0">
                                          <p:val>
                                            <p:strVal val="#ppt_x"/>
                                          </p:val>
                                        </p:tav>
                                        <p:tav tm="100000">
                                          <p:val>
                                            <p:strVal val="#ppt_x"/>
                                          </p:val>
                                        </p:tav>
                                      </p:tavLst>
                                    </p:anim>
                                    <p:anim calcmode="lin" valueType="num">
                                      <p:cBhvr additive="base">
                                        <p:cTn id="12" dur="750" fill="hold"/>
                                        <p:tgtEl>
                                          <p:spTgt spid="79"/>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50"/>
                                  </p:stCondLst>
                                  <p:childTnLst>
                                    <p:set>
                                      <p:cBhvr>
                                        <p:cTn id="14" dur="1" fill="hold">
                                          <p:stCondLst>
                                            <p:cond delay="0"/>
                                          </p:stCondLst>
                                        </p:cTn>
                                        <p:tgtEl>
                                          <p:spTgt spid="83"/>
                                        </p:tgtEl>
                                        <p:attrNameLst>
                                          <p:attrName>style.visibility</p:attrName>
                                        </p:attrNameLst>
                                      </p:cBhvr>
                                      <p:to>
                                        <p:strVal val="visible"/>
                                      </p:to>
                                    </p:set>
                                    <p:anim calcmode="lin" valueType="num">
                                      <p:cBhvr additive="base">
                                        <p:cTn id="15" dur="750" fill="hold"/>
                                        <p:tgtEl>
                                          <p:spTgt spid="83"/>
                                        </p:tgtEl>
                                        <p:attrNameLst>
                                          <p:attrName>ppt_x</p:attrName>
                                        </p:attrNameLst>
                                      </p:cBhvr>
                                      <p:tavLst>
                                        <p:tav tm="0">
                                          <p:val>
                                            <p:strVal val="#ppt_x"/>
                                          </p:val>
                                        </p:tav>
                                        <p:tav tm="100000">
                                          <p:val>
                                            <p:strVal val="#ppt_x"/>
                                          </p:val>
                                        </p:tav>
                                      </p:tavLst>
                                    </p:anim>
                                    <p:anim calcmode="lin" valueType="num">
                                      <p:cBhvr additive="base">
                                        <p:cTn id="16" dur="750" fill="hold"/>
                                        <p:tgtEl>
                                          <p:spTgt spid="83"/>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250"/>
                                  </p:stCondLst>
                                  <p:childTnLst>
                                    <p:set>
                                      <p:cBhvr>
                                        <p:cTn id="18" dur="1" fill="hold">
                                          <p:stCondLst>
                                            <p:cond delay="0"/>
                                          </p:stCondLst>
                                        </p:cTn>
                                        <p:tgtEl>
                                          <p:spTgt spid="91"/>
                                        </p:tgtEl>
                                        <p:attrNameLst>
                                          <p:attrName>style.visibility</p:attrName>
                                        </p:attrNameLst>
                                      </p:cBhvr>
                                      <p:to>
                                        <p:strVal val="visible"/>
                                      </p:to>
                                    </p:set>
                                    <p:anim calcmode="lin" valueType="num">
                                      <p:cBhvr additive="base">
                                        <p:cTn id="19" dur="750" fill="hold"/>
                                        <p:tgtEl>
                                          <p:spTgt spid="91"/>
                                        </p:tgtEl>
                                        <p:attrNameLst>
                                          <p:attrName>ppt_x</p:attrName>
                                        </p:attrNameLst>
                                      </p:cBhvr>
                                      <p:tavLst>
                                        <p:tav tm="0">
                                          <p:val>
                                            <p:strVal val="#ppt_x"/>
                                          </p:val>
                                        </p:tav>
                                        <p:tav tm="100000">
                                          <p:val>
                                            <p:strVal val="#ppt_x"/>
                                          </p:val>
                                        </p:tav>
                                      </p:tavLst>
                                    </p:anim>
                                    <p:anim calcmode="lin" valueType="num">
                                      <p:cBhvr additive="base">
                                        <p:cTn id="20" dur="750" fill="hold"/>
                                        <p:tgtEl>
                                          <p:spTgt spid="91"/>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250"/>
                                  </p:stCondLst>
                                  <p:childTnLst>
                                    <p:set>
                                      <p:cBhvr>
                                        <p:cTn id="22" dur="1" fill="hold">
                                          <p:stCondLst>
                                            <p:cond delay="0"/>
                                          </p:stCondLst>
                                        </p:cTn>
                                        <p:tgtEl>
                                          <p:spTgt spid="105"/>
                                        </p:tgtEl>
                                        <p:attrNameLst>
                                          <p:attrName>style.visibility</p:attrName>
                                        </p:attrNameLst>
                                      </p:cBhvr>
                                      <p:to>
                                        <p:strVal val="visible"/>
                                      </p:to>
                                    </p:set>
                                    <p:anim calcmode="lin" valueType="num">
                                      <p:cBhvr additive="base">
                                        <p:cTn id="23" dur="750" fill="hold"/>
                                        <p:tgtEl>
                                          <p:spTgt spid="105"/>
                                        </p:tgtEl>
                                        <p:attrNameLst>
                                          <p:attrName>ppt_x</p:attrName>
                                        </p:attrNameLst>
                                      </p:cBhvr>
                                      <p:tavLst>
                                        <p:tav tm="0">
                                          <p:val>
                                            <p:strVal val="#ppt_x"/>
                                          </p:val>
                                        </p:tav>
                                        <p:tav tm="100000">
                                          <p:val>
                                            <p:strVal val="#ppt_x"/>
                                          </p:val>
                                        </p:tav>
                                      </p:tavLst>
                                    </p:anim>
                                    <p:anim calcmode="lin" valueType="num">
                                      <p:cBhvr additive="base">
                                        <p:cTn id="24" dur="750" fill="hold"/>
                                        <p:tgtEl>
                                          <p:spTgt spid="105"/>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250"/>
                                  </p:stCondLst>
                                  <p:childTnLst>
                                    <p:set>
                                      <p:cBhvr>
                                        <p:cTn id="26" dur="1" fill="hold">
                                          <p:stCondLst>
                                            <p:cond delay="0"/>
                                          </p:stCondLst>
                                        </p:cTn>
                                        <p:tgtEl>
                                          <p:spTgt spid="109"/>
                                        </p:tgtEl>
                                        <p:attrNameLst>
                                          <p:attrName>style.visibility</p:attrName>
                                        </p:attrNameLst>
                                      </p:cBhvr>
                                      <p:to>
                                        <p:strVal val="visible"/>
                                      </p:to>
                                    </p:set>
                                    <p:anim calcmode="lin" valueType="num">
                                      <p:cBhvr additive="base">
                                        <p:cTn id="27" dur="750" fill="hold"/>
                                        <p:tgtEl>
                                          <p:spTgt spid="109"/>
                                        </p:tgtEl>
                                        <p:attrNameLst>
                                          <p:attrName>ppt_x</p:attrName>
                                        </p:attrNameLst>
                                      </p:cBhvr>
                                      <p:tavLst>
                                        <p:tav tm="0">
                                          <p:val>
                                            <p:strVal val="#ppt_x"/>
                                          </p:val>
                                        </p:tav>
                                        <p:tav tm="100000">
                                          <p:val>
                                            <p:strVal val="#ppt_x"/>
                                          </p:val>
                                        </p:tav>
                                      </p:tavLst>
                                    </p:anim>
                                    <p:anim calcmode="lin" valueType="num">
                                      <p:cBhvr additive="base">
                                        <p:cTn id="28" dur="750" fill="hold"/>
                                        <p:tgtEl>
                                          <p:spTgt spid="109"/>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250"/>
                                  </p:stCondLst>
                                  <p:childTnLst>
                                    <p:set>
                                      <p:cBhvr>
                                        <p:cTn id="30" dur="1" fill="hold">
                                          <p:stCondLst>
                                            <p:cond delay="0"/>
                                          </p:stCondLst>
                                        </p:cTn>
                                        <p:tgtEl>
                                          <p:spTgt spid="117"/>
                                        </p:tgtEl>
                                        <p:attrNameLst>
                                          <p:attrName>style.visibility</p:attrName>
                                        </p:attrNameLst>
                                      </p:cBhvr>
                                      <p:to>
                                        <p:strVal val="visible"/>
                                      </p:to>
                                    </p:set>
                                    <p:anim calcmode="lin" valueType="num">
                                      <p:cBhvr additive="base">
                                        <p:cTn id="31" dur="750" fill="hold"/>
                                        <p:tgtEl>
                                          <p:spTgt spid="117"/>
                                        </p:tgtEl>
                                        <p:attrNameLst>
                                          <p:attrName>ppt_x</p:attrName>
                                        </p:attrNameLst>
                                      </p:cBhvr>
                                      <p:tavLst>
                                        <p:tav tm="0">
                                          <p:val>
                                            <p:strVal val="#ppt_x"/>
                                          </p:val>
                                        </p:tav>
                                        <p:tav tm="100000">
                                          <p:val>
                                            <p:strVal val="#ppt_x"/>
                                          </p:val>
                                        </p:tav>
                                      </p:tavLst>
                                    </p:anim>
                                    <p:anim calcmode="lin" valueType="num">
                                      <p:cBhvr additive="base">
                                        <p:cTn id="32" dur="750" fill="hold"/>
                                        <p:tgtEl>
                                          <p:spTgt spid="117"/>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250"/>
                                  </p:stCondLst>
                                  <p:childTnLst>
                                    <p:set>
                                      <p:cBhvr>
                                        <p:cTn id="34" dur="1" fill="hold">
                                          <p:stCondLst>
                                            <p:cond delay="0"/>
                                          </p:stCondLst>
                                        </p:cTn>
                                        <p:tgtEl>
                                          <p:spTgt spid="74"/>
                                        </p:tgtEl>
                                        <p:attrNameLst>
                                          <p:attrName>style.visibility</p:attrName>
                                        </p:attrNameLst>
                                      </p:cBhvr>
                                      <p:to>
                                        <p:strVal val="visible"/>
                                      </p:to>
                                    </p:set>
                                    <p:anim calcmode="lin" valueType="num">
                                      <p:cBhvr additive="base">
                                        <p:cTn id="35" dur="750" fill="hold"/>
                                        <p:tgtEl>
                                          <p:spTgt spid="74"/>
                                        </p:tgtEl>
                                        <p:attrNameLst>
                                          <p:attrName>ppt_x</p:attrName>
                                        </p:attrNameLst>
                                      </p:cBhvr>
                                      <p:tavLst>
                                        <p:tav tm="0">
                                          <p:val>
                                            <p:strVal val="#ppt_x"/>
                                          </p:val>
                                        </p:tav>
                                        <p:tav tm="100000">
                                          <p:val>
                                            <p:strVal val="#ppt_x"/>
                                          </p:val>
                                        </p:tav>
                                      </p:tavLst>
                                    </p:anim>
                                    <p:anim calcmode="lin" valueType="num">
                                      <p:cBhvr additive="base">
                                        <p:cTn id="36" dur="750" fill="hold"/>
                                        <p:tgtEl>
                                          <p:spTgt spid="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9" grpId="0"/>
      <p:bldP spid="83" grpId="0"/>
      <p:bldP spid="91" grpId="0"/>
      <p:bldP spid="105" grpId="0"/>
      <p:bldP spid="109" grpId="0"/>
      <p:bldP spid="117" grpId="0"/>
      <p:bldP spid="7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6">
            <a:extLst>
              <a:ext uri="{FF2B5EF4-FFF2-40B4-BE49-F238E27FC236}">
                <a16:creationId xmlns:a16="http://schemas.microsoft.com/office/drawing/2014/main" id="{C748671F-CF04-2741-94CF-D033AF364356}"/>
              </a:ext>
            </a:extLst>
          </p:cNvPr>
          <p:cNvSpPr>
            <a:spLocks noGrp="1"/>
          </p:cNvSpPr>
          <p:nvPr>
            <p:ph type="body" sz="quarter" idx="13"/>
          </p:nvPr>
        </p:nvSpPr>
        <p:spPr>
          <a:xfrm>
            <a:off x="247142" y="852662"/>
            <a:ext cx="8305800" cy="381000"/>
          </a:xfrm>
        </p:spPr>
        <p:txBody>
          <a:bodyPr>
            <a:noAutofit/>
          </a:bodyPr>
          <a:lstStyle/>
          <a:p>
            <a:r>
              <a:rPr lang="en-US" sz="3200" dirty="0"/>
              <a:t>COVID-19 Impact on Industry Demand</a:t>
            </a:r>
          </a:p>
        </p:txBody>
      </p:sp>
      <p:sp>
        <p:nvSpPr>
          <p:cNvPr id="83" name="Rectangle 82">
            <a:extLst>
              <a:ext uri="{FF2B5EF4-FFF2-40B4-BE49-F238E27FC236}">
                <a16:creationId xmlns:a16="http://schemas.microsoft.com/office/drawing/2014/main" id="{1C2635BE-2DD3-49CE-8035-E604A8E40F94}"/>
              </a:ext>
            </a:extLst>
          </p:cNvPr>
          <p:cNvSpPr/>
          <p:nvPr/>
        </p:nvSpPr>
        <p:spPr>
          <a:xfrm>
            <a:off x="842963" y="5076167"/>
            <a:ext cx="4279537" cy="861799"/>
          </a:xfrm>
          <a:prstGeom prst="rect">
            <a:avLst/>
          </a:prstGeom>
        </p:spPr>
        <p:txBody>
          <a:bodyPr wrap="square" lIns="121944" tIns="60972" rIns="121944" bIns="60972">
            <a:spAutoFit/>
          </a:bodyPr>
          <a:lstStyle/>
          <a:p>
            <a:r>
              <a:rPr lang="en-US" sz="1600" b="1" dirty="0">
                <a:solidFill>
                  <a:schemeClr val="tx1">
                    <a:lumMod val="85000"/>
                    <a:lumOff val="15000"/>
                  </a:schemeClr>
                </a:solidFill>
                <a:latin typeface="Trade Gothic LT Pro Light" panose="020B0403040303020004" pitchFamily="34" charset="77"/>
                <a:cs typeface="Didot"/>
              </a:rPr>
              <a:t>Key points:</a:t>
            </a:r>
            <a:r>
              <a:rPr lang="en-US" sz="1600" dirty="0">
                <a:solidFill>
                  <a:schemeClr val="tx1">
                    <a:lumMod val="85000"/>
                    <a:lumOff val="15000"/>
                  </a:schemeClr>
                </a:solidFill>
                <a:latin typeface="Trade Gothic LT Pro Light" panose="020B0403040303020004" pitchFamily="34" charset="77"/>
                <a:cs typeface="Didot"/>
              </a:rPr>
              <a:t> Commodity pricing, weather, interest rates, trade, transportation and logistics</a:t>
            </a:r>
          </a:p>
          <a:p>
            <a:endParaRPr lang="en-US" sz="1600" dirty="0">
              <a:solidFill>
                <a:schemeClr val="tx1">
                  <a:lumMod val="85000"/>
                  <a:lumOff val="15000"/>
                </a:schemeClr>
              </a:solidFill>
              <a:latin typeface="Trade Gothic LT Pro Light" panose="020B0403040303020004" pitchFamily="34" charset="77"/>
              <a:cs typeface="Didot"/>
            </a:endParaRPr>
          </a:p>
        </p:txBody>
      </p:sp>
      <p:sp>
        <p:nvSpPr>
          <p:cNvPr id="109" name="Rectangle 108">
            <a:extLst>
              <a:ext uri="{FF2B5EF4-FFF2-40B4-BE49-F238E27FC236}">
                <a16:creationId xmlns:a16="http://schemas.microsoft.com/office/drawing/2014/main" id="{C83DB134-6FCB-4D4B-981F-326A509AC760}"/>
              </a:ext>
            </a:extLst>
          </p:cNvPr>
          <p:cNvSpPr/>
          <p:nvPr/>
        </p:nvSpPr>
        <p:spPr>
          <a:xfrm>
            <a:off x="7063787" y="5076167"/>
            <a:ext cx="4279537" cy="1108020"/>
          </a:xfrm>
          <a:prstGeom prst="rect">
            <a:avLst/>
          </a:prstGeom>
        </p:spPr>
        <p:txBody>
          <a:bodyPr wrap="square" lIns="121944" tIns="60972" rIns="121944" bIns="60972">
            <a:spAutoFit/>
          </a:bodyPr>
          <a:lstStyle/>
          <a:p>
            <a:r>
              <a:rPr lang="en-US" sz="1600" b="1" dirty="0">
                <a:solidFill>
                  <a:schemeClr val="tx1">
                    <a:lumMod val="85000"/>
                    <a:lumOff val="15000"/>
                  </a:schemeClr>
                </a:solidFill>
                <a:latin typeface="Trade Gothic LT Pro Light" panose="020B0403040303020004" pitchFamily="34" charset="77"/>
                <a:cs typeface="Didot"/>
              </a:rPr>
              <a:t>Key points: </a:t>
            </a:r>
            <a:r>
              <a:rPr lang="en-US" sz="1600" dirty="0">
                <a:solidFill>
                  <a:schemeClr val="tx1">
                    <a:lumMod val="85000"/>
                    <a:lumOff val="15000"/>
                  </a:schemeClr>
                </a:solidFill>
                <a:latin typeface="Trade Gothic LT Pro Light" panose="020B0403040303020004" pitchFamily="34" charset="77"/>
                <a:cs typeface="Didot"/>
              </a:rPr>
              <a:t>follows general economic cycle; government spending, commercial and housing starts, interest rates</a:t>
            </a:r>
          </a:p>
          <a:p>
            <a:endParaRPr lang="en-US" sz="1600" dirty="0">
              <a:solidFill>
                <a:schemeClr val="tx1">
                  <a:lumMod val="85000"/>
                  <a:lumOff val="15000"/>
                </a:schemeClr>
              </a:solidFill>
              <a:latin typeface="Trade Gothic LT Pro Light" panose="020B0403040303020004" pitchFamily="34" charset="77"/>
              <a:cs typeface="Didot"/>
            </a:endParaRPr>
          </a:p>
        </p:txBody>
      </p:sp>
      <p:graphicFrame>
        <p:nvGraphicFramePr>
          <p:cNvPr id="97" name="Chart 96">
            <a:extLst>
              <a:ext uri="{FF2B5EF4-FFF2-40B4-BE49-F238E27FC236}">
                <a16:creationId xmlns:a16="http://schemas.microsoft.com/office/drawing/2014/main" id="{EC856B47-BFD5-4766-9C9D-A5352C588EAF}"/>
              </a:ext>
            </a:extLst>
          </p:cNvPr>
          <p:cNvGraphicFramePr>
            <a:graphicFrameLocks/>
          </p:cNvGraphicFramePr>
          <p:nvPr>
            <p:extLst>
              <p:ext uri="{D42A27DB-BD31-4B8C-83A1-F6EECF244321}">
                <p14:modId xmlns:p14="http://schemas.microsoft.com/office/powerpoint/2010/main" val="282292667"/>
              </p:ext>
            </p:extLst>
          </p:nvPr>
        </p:nvGraphicFramePr>
        <p:xfrm>
          <a:off x="247142" y="1524000"/>
          <a:ext cx="5091113" cy="3338514"/>
        </p:xfrm>
        <a:graphic>
          <a:graphicData uri="http://schemas.openxmlformats.org/drawingml/2006/chart">
            <c:chart xmlns:c="http://schemas.openxmlformats.org/drawingml/2006/chart" xmlns:r="http://schemas.openxmlformats.org/officeDocument/2006/relationships" r:id="rId2"/>
          </a:graphicData>
        </a:graphic>
      </p:graphicFrame>
      <p:sp>
        <p:nvSpPr>
          <p:cNvPr id="98" name="Arrow: Left 97">
            <a:extLst>
              <a:ext uri="{FF2B5EF4-FFF2-40B4-BE49-F238E27FC236}">
                <a16:creationId xmlns:a16="http://schemas.microsoft.com/office/drawing/2014/main" id="{0670EB89-FE0E-4D2D-AA4D-3CA260E4A44E}"/>
              </a:ext>
            </a:extLst>
          </p:cNvPr>
          <p:cNvSpPr/>
          <p:nvPr/>
        </p:nvSpPr>
        <p:spPr>
          <a:xfrm>
            <a:off x="842963" y="4347853"/>
            <a:ext cx="1104900" cy="528638"/>
          </a:xfrm>
          <a:prstGeom prst="leftArrow">
            <a:avLst/>
          </a:prstGeom>
          <a:ln>
            <a:solidFill>
              <a:srgbClr val="00B0F0"/>
            </a:solidFill>
          </a:ln>
        </p:spPr>
        <p:style>
          <a:lnRef idx="0">
            <a:schemeClr val="accent5"/>
          </a:lnRef>
          <a:fillRef idx="3">
            <a:schemeClr val="accent5"/>
          </a:fillRef>
          <a:effectRef idx="3">
            <a:schemeClr val="accent5"/>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200" dirty="0">
                <a:latin typeface="Trade Gothic LT Pro"/>
              </a:rPr>
              <a:t>Pre-COVID</a:t>
            </a:r>
          </a:p>
        </p:txBody>
      </p:sp>
      <p:sp>
        <p:nvSpPr>
          <p:cNvPr id="99" name="Arrow: Right 98">
            <a:extLst>
              <a:ext uri="{FF2B5EF4-FFF2-40B4-BE49-F238E27FC236}">
                <a16:creationId xmlns:a16="http://schemas.microsoft.com/office/drawing/2014/main" id="{8835F5A1-AA8B-47DC-84AD-318632AD66E4}"/>
              </a:ext>
            </a:extLst>
          </p:cNvPr>
          <p:cNvSpPr/>
          <p:nvPr/>
        </p:nvSpPr>
        <p:spPr>
          <a:xfrm>
            <a:off x="3575558" y="4338329"/>
            <a:ext cx="1562100" cy="539425"/>
          </a:xfrm>
          <a:prstGeom prst="rightArrow">
            <a:avLst/>
          </a:prstGeom>
          <a:ln/>
        </p:spPr>
        <p:style>
          <a:lnRef idx="0">
            <a:schemeClr val="accent3"/>
          </a:lnRef>
          <a:fillRef idx="3">
            <a:schemeClr val="accent3"/>
          </a:fillRef>
          <a:effectRef idx="3">
            <a:schemeClr val="accent3"/>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200" dirty="0">
                <a:latin typeface="Trade Gothic LT Pro"/>
              </a:rPr>
              <a:t>COVID Recovery</a:t>
            </a:r>
          </a:p>
        </p:txBody>
      </p:sp>
      <p:graphicFrame>
        <p:nvGraphicFramePr>
          <p:cNvPr id="112" name="Chart 111">
            <a:extLst>
              <a:ext uri="{FF2B5EF4-FFF2-40B4-BE49-F238E27FC236}">
                <a16:creationId xmlns:a16="http://schemas.microsoft.com/office/drawing/2014/main" id="{789CBDE3-850F-4783-9FAF-F8DC0EA3E65B}"/>
              </a:ext>
            </a:extLst>
          </p:cNvPr>
          <p:cNvGraphicFramePr>
            <a:graphicFrameLocks/>
          </p:cNvGraphicFramePr>
          <p:nvPr>
            <p:extLst>
              <p:ext uri="{D42A27DB-BD31-4B8C-83A1-F6EECF244321}">
                <p14:modId xmlns:p14="http://schemas.microsoft.com/office/powerpoint/2010/main" val="238143073"/>
              </p:ext>
            </p:extLst>
          </p:nvPr>
        </p:nvGraphicFramePr>
        <p:xfrm>
          <a:off x="6722805" y="1524000"/>
          <a:ext cx="5057775" cy="3343275"/>
        </p:xfrm>
        <a:graphic>
          <a:graphicData uri="http://schemas.openxmlformats.org/drawingml/2006/chart">
            <c:chart xmlns:c="http://schemas.openxmlformats.org/drawingml/2006/chart" xmlns:r="http://schemas.openxmlformats.org/officeDocument/2006/relationships" r:id="rId3"/>
          </a:graphicData>
        </a:graphic>
      </p:graphicFrame>
      <p:sp>
        <p:nvSpPr>
          <p:cNvPr id="113" name="Rectangle 112">
            <a:extLst>
              <a:ext uri="{FF2B5EF4-FFF2-40B4-BE49-F238E27FC236}">
                <a16:creationId xmlns:a16="http://schemas.microsoft.com/office/drawing/2014/main" id="{1B5C6ED7-0932-409A-BCBC-3EBD069EFB50}"/>
              </a:ext>
            </a:extLst>
          </p:cNvPr>
          <p:cNvSpPr/>
          <p:nvPr/>
        </p:nvSpPr>
        <p:spPr>
          <a:xfrm>
            <a:off x="247142" y="6059345"/>
            <a:ext cx="1034257" cy="249684"/>
          </a:xfrm>
          <a:prstGeom prst="rect">
            <a:avLst/>
          </a:prstGeom>
        </p:spPr>
        <p:txBody>
          <a:bodyPr wrap="none">
            <a:spAutoFit/>
          </a:bodyPr>
          <a:lstStyle/>
          <a:p>
            <a:pPr marL="457200" marR="0" indent="-228600">
              <a:lnSpc>
                <a:spcPct val="107000"/>
              </a:lnSpc>
              <a:spcBef>
                <a:spcPts val="0"/>
              </a:spcBef>
              <a:spcAft>
                <a:spcPts val="800"/>
              </a:spcAft>
            </a:pPr>
            <a:r>
              <a:rPr lang="en-US" sz="1000" b="1" i="1" dirty="0">
                <a:latin typeface="Trade Gothic LT Pro"/>
                <a:ea typeface="Calibri" panose="020F0502020204030204" pitchFamily="34" charset="0"/>
                <a:cs typeface="Times New Roman" panose="02020603050405020304" pitchFamily="18" charset="0"/>
              </a:rPr>
              <a:t>Source: </a:t>
            </a:r>
            <a:r>
              <a:rPr lang="en-US" sz="1000" b="1" i="1" dirty="0">
                <a:solidFill>
                  <a:srgbClr val="A50021"/>
                </a:solidFill>
                <a:latin typeface="Trade Gothic LT Pro"/>
                <a:ea typeface="Calibri" panose="020F0502020204030204" pitchFamily="34" charset="0"/>
                <a:cs typeface="Times New Roman" panose="02020603050405020304" pitchFamily="18" charset="0"/>
              </a:rPr>
              <a:t>PSR</a:t>
            </a:r>
            <a:endParaRPr lang="en-US" sz="1100" dirty="0">
              <a:latin typeface="Trade Gothic LT Pro"/>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60592072"/>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25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750" fill="hold"/>
                                        <p:tgtEl>
                                          <p:spTgt spid="83"/>
                                        </p:tgtEl>
                                        <p:attrNameLst>
                                          <p:attrName>ppt_x</p:attrName>
                                        </p:attrNameLst>
                                      </p:cBhvr>
                                      <p:tavLst>
                                        <p:tav tm="0">
                                          <p:val>
                                            <p:strVal val="#ppt_x"/>
                                          </p:val>
                                        </p:tav>
                                        <p:tav tm="100000">
                                          <p:val>
                                            <p:strVal val="#ppt_x"/>
                                          </p:val>
                                        </p:tav>
                                      </p:tavLst>
                                    </p:anim>
                                    <p:anim calcmode="lin" valueType="num">
                                      <p:cBhvr additive="base">
                                        <p:cTn id="8" dur="750" fill="hold"/>
                                        <p:tgtEl>
                                          <p:spTgt spid="83"/>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50"/>
                                  </p:stCondLst>
                                  <p:childTnLst>
                                    <p:set>
                                      <p:cBhvr>
                                        <p:cTn id="10" dur="1" fill="hold">
                                          <p:stCondLst>
                                            <p:cond delay="0"/>
                                          </p:stCondLst>
                                        </p:cTn>
                                        <p:tgtEl>
                                          <p:spTgt spid="109"/>
                                        </p:tgtEl>
                                        <p:attrNameLst>
                                          <p:attrName>style.visibility</p:attrName>
                                        </p:attrNameLst>
                                      </p:cBhvr>
                                      <p:to>
                                        <p:strVal val="visible"/>
                                      </p:to>
                                    </p:set>
                                    <p:anim calcmode="lin" valueType="num">
                                      <p:cBhvr additive="base">
                                        <p:cTn id="11" dur="750" fill="hold"/>
                                        <p:tgtEl>
                                          <p:spTgt spid="109"/>
                                        </p:tgtEl>
                                        <p:attrNameLst>
                                          <p:attrName>ppt_x</p:attrName>
                                        </p:attrNameLst>
                                      </p:cBhvr>
                                      <p:tavLst>
                                        <p:tav tm="0">
                                          <p:val>
                                            <p:strVal val="#ppt_x"/>
                                          </p:val>
                                        </p:tav>
                                        <p:tav tm="100000">
                                          <p:val>
                                            <p:strVal val="#ppt_x"/>
                                          </p:val>
                                        </p:tav>
                                      </p:tavLst>
                                    </p:anim>
                                    <p:anim calcmode="lin" valueType="num">
                                      <p:cBhvr additive="base">
                                        <p:cTn id="12" dur="750" fill="hold"/>
                                        <p:tgtEl>
                                          <p:spTgt spid="10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10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769377-CD6D-4C38-A0E0-A66AD2C18ABC}"/>
              </a:ext>
            </a:extLst>
          </p:cNvPr>
          <p:cNvSpPr>
            <a:spLocks noGrp="1"/>
          </p:cNvSpPr>
          <p:nvPr>
            <p:ph type="body" sz="quarter" idx="13"/>
          </p:nvPr>
        </p:nvSpPr>
        <p:spPr>
          <a:xfrm>
            <a:off x="231775" y="878388"/>
            <a:ext cx="11811000" cy="381000"/>
          </a:xfrm>
        </p:spPr>
        <p:txBody>
          <a:bodyPr>
            <a:noAutofit/>
          </a:bodyPr>
          <a:lstStyle/>
          <a:p>
            <a:r>
              <a:rPr lang="en-US" sz="2600" dirty="0"/>
              <a:t>Global Overview – Agricultural Machinery and Construction Equipment Production</a:t>
            </a:r>
          </a:p>
          <a:p>
            <a:endParaRPr lang="en-US" sz="2600" dirty="0"/>
          </a:p>
        </p:txBody>
      </p:sp>
      <p:sp>
        <p:nvSpPr>
          <p:cNvPr id="4" name="Rectangle 3">
            <a:extLst>
              <a:ext uri="{FF2B5EF4-FFF2-40B4-BE49-F238E27FC236}">
                <a16:creationId xmlns:a16="http://schemas.microsoft.com/office/drawing/2014/main" id="{F75FF7E8-51CE-4A2F-8637-61D92618FD44}"/>
              </a:ext>
            </a:extLst>
          </p:cNvPr>
          <p:cNvSpPr/>
          <p:nvPr/>
        </p:nvSpPr>
        <p:spPr>
          <a:xfrm>
            <a:off x="222381" y="6248400"/>
            <a:ext cx="3065263" cy="249684"/>
          </a:xfrm>
          <a:prstGeom prst="rect">
            <a:avLst/>
          </a:prstGeom>
        </p:spPr>
        <p:txBody>
          <a:bodyPr wrap="none">
            <a:spAutoFit/>
          </a:bodyPr>
          <a:lstStyle/>
          <a:p>
            <a:pPr marL="457200" marR="0" indent="-228600">
              <a:lnSpc>
                <a:spcPct val="107000"/>
              </a:lnSpc>
              <a:spcBef>
                <a:spcPts val="0"/>
              </a:spcBef>
              <a:spcAft>
                <a:spcPts val="800"/>
              </a:spcAft>
            </a:pPr>
            <a:r>
              <a:rPr lang="en-US" sz="1000" b="1" i="1" dirty="0">
                <a:latin typeface="Trade Gothic LT Pro"/>
                <a:ea typeface="Calibri" panose="020F0502020204030204" pitchFamily="34" charset="0"/>
                <a:cs typeface="Times New Roman" panose="02020603050405020304" pitchFamily="18" charset="0"/>
              </a:rPr>
              <a:t>Source: </a:t>
            </a:r>
            <a:r>
              <a:rPr lang="en-US" sz="1000" b="1" i="1" dirty="0">
                <a:solidFill>
                  <a:srgbClr val="A50021"/>
                </a:solidFill>
                <a:latin typeface="Trade Gothic LT Pro"/>
                <a:ea typeface="Calibri" panose="020F0502020204030204" pitchFamily="34" charset="0"/>
                <a:cs typeface="Times New Roman" panose="02020603050405020304" pitchFamily="18" charset="0"/>
              </a:rPr>
              <a:t>OE Link</a:t>
            </a:r>
            <a:r>
              <a:rPr lang="en-US" sz="1000" b="1" i="1" dirty="0">
                <a:solidFill>
                  <a:srgbClr val="A50021"/>
                </a:solidFill>
                <a:latin typeface="Trade Gothic LT Pro"/>
                <a:ea typeface="Calibri" panose="020F0502020204030204" pitchFamily="34" charset="0"/>
                <a:cs typeface="Calibri" panose="020F0502020204030204" pitchFamily="34" charset="0"/>
              </a:rPr>
              <a:t>™</a:t>
            </a:r>
            <a:r>
              <a:rPr lang="en-US" sz="1000" b="1" i="1" dirty="0">
                <a:latin typeface="Trade Gothic LT Pro"/>
                <a:ea typeface="Calibri" panose="020F0502020204030204" pitchFamily="34" charset="0"/>
                <a:cs typeface="Times New Roman" panose="02020603050405020304" pitchFamily="18" charset="0"/>
              </a:rPr>
              <a:t>  Production – Forecast Database</a:t>
            </a:r>
            <a:endParaRPr lang="en-US" sz="1100" dirty="0">
              <a:latin typeface="Trade Gothic LT Pro"/>
              <a:ea typeface="Calibri" panose="020F0502020204030204" pitchFamily="34" charset="0"/>
              <a:cs typeface="Times New Roman" panose="02020603050405020304" pitchFamily="18" charset="0"/>
            </a:endParaRPr>
          </a:p>
        </p:txBody>
      </p:sp>
      <p:sp>
        <p:nvSpPr>
          <p:cNvPr id="7" name="Rectangle 6">
            <a:extLst>
              <a:ext uri="{FF2B5EF4-FFF2-40B4-BE49-F238E27FC236}">
                <a16:creationId xmlns:a16="http://schemas.microsoft.com/office/drawing/2014/main" id="{AEE18735-7F7F-442E-9735-388307713099}"/>
              </a:ext>
            </a:extLst>
          </p:cNvPr>
          <p:cNvSpPr/>
          <p:nvPr/>
        </p:nvSpPr>
        <p:spPr>
          <a:xfrm>
            <a:off x="6356267" y="2096176"/>
            <a:ext cx="5825171" cy="607539"/>
          </a:xfrm>
          <a:prstGeom prst="rect">
            <a:avLst/>
          </a:prstGeom>
        </p:spPr>
        <p:txBody>
          <a:bodyPr wrap="square">
            <a:spAutoFit/>
          </a:bodyPr>
          <a:lstStyle/>
          <a:p>
            <a:pPr marL="342900" marR="0" lvl="0" indent="-342900">
              <a:lnSpc>
                <a:spcPct val="107000"/>
              </a:lnSpc>
              <a:spcBef>
                <a:spcPts val="0"/>
              </a:spcBef>
              <a:spcAft>
                <a:spcPts val="800"/>
              </a:spcAft>
              <a:buFont typeface="Wingdings" panose="05000000000000000000" pitchFamily="2" charset="2"/>
              <a:buChar char=""/>
            </a:pPr>
            <a:r>
              <a:rPr lang="en-US" sz="1600" dirty="0">
                <a:latin typeface="Trade Gothic LT Pro"/>
                <a:ea typeface="Calibri" panose="020F0502020204030204" pitchFamily="34" charset="0"/>
                <a:cs typeface="Times New Roman" panose="02020603050405020304" pitchFamily="18" charset="0"/>
              </a:rPr>
              <a:t>AG and Construction production are both declining globally in 2020: AG -9.4% / CN -11.3%</a:t>
            </a:r>
          </a:p>
        </p:txBody>
      </p:sp>
      <p:sp>
        <p:nvSpPr>
          <p:cNvPr id="8" name="Rectangle 7">
            <a:extLst>
              <a:ext uri="{FF2B5EF4-FFF2-40B4-BE49-F238E27FC236}">
                <a16:creationId xmlns:a16="http://schemas.microsoft.com/office/drawing/2014/main" id="{CB089CBE-5CFA-4031-A3B4-A9DA0A7FEBA3}"/>
              </a:ext>
            </a:extLst>
          </p:cNvPr>
          <p:cNvSpPr/>
          <p:nvPr/>
        </p:nvSpPr>
        <p:spPr>
          <a:xfrm>
            <a:off x="6356266" y="2932964"/>
            <a:ext cx="5825171" cy="607539"/>
          </a:xfrm>
          <a:prstGeom prst="rect">
            <a:avLst/>
          </a:prstGeom>
        </p:spPr>
        <p:txBody>
          <a:bodyPr wrap="square">
            <a:spAutoFit/>
          </a:bodyPr>
          <a:lstStyle/>
          <a:p>
            <a:pPr marL="342900" marR="0" lvl="0" indent="-342900">
              <a:lnSpc>
                <a:spcPct val="107000"/>
              </a:lnSpc>
              <a:spcBef>
                <a:spcPts val="0"/>
              </a:spcBef>
              <a:spcAft>
                <a:spcPts val="800"/>
              </a:spcAft>
              <a:buFont typeface="Wingdings" panose="05000000000000000000" pitchFamily="2" charset="2"/>
              <a:buChar char=""/>
            </a:pPr>
            <a:r>
              <a:rPr lang="en-US" sz="1600" dirty="0">
                <a:latin typeface="Trade Gothic LT Pro"/>
                <a:ea typeface="Calibri" panose="020F0502020204030204" pitchFamily="34" charset="0"/>
                <a:cs typeface="Times New Roman" panose="02020603050405020304" pitchFamily="18" charset="0"/>
              </a:rPr>
              <a:t>Slight recovery for Construction equipment in 2021, but not until 2022 for AG machinery</a:t>
            </a:r>
          </a:p>
        </p:txBody>
      </p:sp>
      <p:sp>
        <p:nvSpPr>
          <p:cNvPr id="9" name="Rectangle 8">
            <a:extLst>
              <a:ext uri="{FF2B5EF4-FFF2-40B4-BE49-F238E27FC236}">
                <a16:creationId xmlns:a16="http://schemas.microsoft.com/office/drawing/2014/main" id="{EE5D37D9-4321-40E7-9AC0-C0745AECAC18}"/>
              </a:ext>
            </a:extLst>
          </p:cNvPr>
          <p:cNvSpPr/>
          <p:nvPr/>
        </p:nvSpPr>
        <p:spPr>
          <a:xfrm>
            <a:off x="3069463" y="4440886"/>
            <a:ext cx="6099175" cy="607539"/>
          </a:xfrm>
          <a:prstGeom prst="rect">
            <a:avLst/>
          </a:prstGeom>
        </p:spPr>
        <p:txBody>
          <a:bodyPr>
            <a:spAutoFit/>
          </a:bodyPr>
          <a:lstStyle/>
          <a:p>
            <a:pPr marL="342900" marR="0" lvl="0" indent="-342900">
              <a:lnSpc>
                <a:spcPct val="107000"/>
              </a:lnSpc>
              <a:spcBef>
                <a:spcPts val="0"/>
              </a:spcBef>
              <a:spcAft>
                <a:spcPts val="800"/>
              </a:spcAft>
              <a:buFont typeface="Wingdings" panose="05000000000000000000" pitchFamily="2" charset="2"/>
              <a:buChar char=""/>
            </a:pPr>
            <a:r>
              <a:rPr lang="en-US" sz="1600" dirty="0">
                <a:latin typeface="Trade Gothic LT Pro"/>
                <a:ea typeface="Calibri" panose="020F0502020204030204" pitchFamily="34" charset="0"/>
                <a:cs typeface="Times New Roman" panose="02020603050405020304" pitchFamily="18" charset="0"/>
              </a:rPr>
              <a:t>AG sector recovery will depend on overall economic recovery from COVID-19 crisis</a:t>
            </a:r>
          </a:p>
        </p:txBody>
      </p:sp>
      <p:sp>
        <p:nvSpPr>
          <p:cNvPr id="10" name="Rectangle 9">
            <a:extLst>
              <a:ext uri="{FF2B5EF4-FFF2-40B4-BE49-F238E27FC236}">
                <a16:creationId xmlns:a16="http://schemas.microsoft.com/office/drawing/2014/main" id="{C063D1C4-7B3F-4354-ADCA-ECEE77971E93}"/>
              </a:ext>
            </a:extLst>
          </p:cNvPr>
          <p:cNvSpPr/>
          <p:nvPr/>
        </p:nvSpPr>
        <p:spPr>
          <a:xfrm>
            <a:off x="3048000" y="5276403"/>
            <a:ext cx="6099175" cy="607539"/>
          </a:xfrm>
          <a:prstGeom prst="rect">
            <a:avLst/>
          </a:prstGeom>
        </p:spPr>
        <p:txBody>
          <a:bodyPr>
            <a:spAutoFit/>
          </a:bodyPr>
          <a:lstStyle/>
          <a:p>
            <a:pPr marL="342900" marR="0" lvl="0" indent="-342900">
              <a:lnSpc>
                <a:spcPct val="107000"/>
              </a:lnSpc>
              <a:spcBef>
                <a:spcPts val="0"/>
              </a:spcBef>
              <a:spcAft>
                <a:spcPts val="800"/>
              </a:spcAft>
              <a:buFont typeface="Wingdings" panose="05000000000000000000" pitchFamily="2" charset="2"/>
              <a:buChar char=""/>
            </a:pPr>
            <a:r>
              <a:rPr lang="en-US" sz="1600" dirty="0">
                <a:latin typeface="Trade Gothic LT Pro"/>
                <a:ea typeface="Calibri" panose="020F0502020204030204" pitchFamily="34" charset="0"/>
                <a:cs typeface="Times New Roman" panose="02020603050405020304" pitchFamily="18" charset="0"/>
              </a:rPr>
              <a:t>Construction segment will not return to pre-virus crisis volumes for another few years, at best</a:t>
            </a:r>
          </a:p>
        </p:txBody>
      </p:sp>
      <p:graphicFrame>
        <p:nvGraphicFramePr>
          <p:cNvPr id="14" name="Chart 13">
            <a:extLst>
              <a:ext uri="{FF2B5EF4-FFF2-40B4-BE49-F238E27FC236}">
                <a16:creationId xmlns:a16="http://schemas.microsoft.com/office/drawing/2014/main" id="{7C4D9C57-6F55-436C-A188-612CAC387B0E}"/>
              </a:ext>
            </a:extLst>
          </p:cNvPr>
          <p:cNvGraphicFramePr>
            <a:graphicFrameLocks/>
          </p:cNvGraphicFramePr>
          <p:nvPr>
            <p:extLst>
              <p:ext uri="{D42A27DB-BD31-4B8C-83A1-F6EECF244321}">
                <p14:modId xmlns:p14="http://schemas.microsoft.com/office/powerpoint/2010/main" val="3032860838"/>
              </p:ext>
            </p:extLst>
          </p:nvPr>
        </p:nvGraphicFramePr>
        <p:xfrm>
          <a:off x="765175" y="1552580"/>
          <a:ext cx="4861560" cy="2743200"/>
        </p:xfrm>
        <a:graphic>
          <a:graphicData uri="http://schemas.openxmlformats.org/drawingml/2006/chart">
            <c:chart xmlns:c="http://schemas.openxmlformats.org/drawingml/2006/chart" xmlns:r="http://schemas.openxmlformats.org/officeDocument/2006/relationships" r:id="rId2"/>
          </a:graphicData>
        </a:graphic>
      </p:graphicFrame>
      <p:pic>
        <p:nvPicPr>
          <p:cNvPr id="5" name="Picture 4" descr="A large machine in a field&#10;&#10;Description automatically generated">
            <a:extLst>
              <a:ext uri="{FF2B5EF4-FFF2-40B4-BE49-F238E27FC236}">
                <a16:creationId xmlns:a16="http://schemas.microsoft.com/office/drawing/2014/main" id="{0FC90402-F742-40EE-BFAB-23EB226EBB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1775" y="4329308"/>
            <a:ext cx="2655528" cy="1735653"/>
          </a:xfrm>
          <a:prstGeom prst="rect">
            <a:avLst/>
          </a:prstGeom>
        </p:spPr>
      </p:pic>
      <p:pic>
        <p:nvPicPr>
          <p:cNvPr id="13" name="Picture 12" descr="A yellow and black truck sitting on top of a dirt field&#10;&#10;Description automatically generated">
            <a:extLst>
              <a:ext uri="{FF2B5EF4-FFF2-40B4-BE49-F238E27FC236}">
                <a16:creationId xmlns:a16="http://schemas.microsoft.com/office/drawing/2014/main" id="{C07FA7F5-1D78-43B5-8A09-A36A74E1B6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2389" y="4296936"/>
            <a:ext cx="2661970" cy="1768025"/>
          </a:xfrm>
          <a:prstGeom prst="rect">
            <a:avLst/>
          </a:prstGeom>
        </p:spPr>
      </p:pic>
    </p:spTree>
    <p:extLst>
      <p:ext uri="{BB962C8B-B14F-4D97-AF65-F5344CB8AC3E}">
        <p14:creationId xmlns:p14="http://schemas.microsoft.com/office/powerpoint/2010/main" val="1466690008"/>
      </p:ext>
    </p:extLst>
  </p:cSld>
  <p:clrMapOvr>
    <a:masterClrMapping/>
  </p:clrMapOvr>
  <p:transition spd="slow">
    <p:push/>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9">
            <a:extLst>
              <a:ext uri="{FF2B5EF4-FFF2-40B4-BE49-F238E27FC236}">
                <a16:creationId xmlns:a16="http://schemas.microsoft.com/office/drawing/2014/main" id="{9151C5F0-F95D-FF41-A10E-14C26583B0C3}"/>
              </a:ext>
            </a:extLst>
          </p:cNvPr>
          <p:cNvSpPr>
            <a:spLocks noGrp="1"/>
          </p:cNvSpPr>
          <p:nvPr>
            <p:ph type="body" sz="quarter" idx="13"/>
          </p:nvPr>
        </p:nvSpPr>
        <p:spPr>
          <a:xfrm>
            <a:off x="307975" y="802487"/>
            <a:ext cx="10134600" cy="381000"/>
          </a:xfrm>
        </p:spPr>
        <p:txBody>
          <a:bodyPr>
            <a:noAutofit/>
          </a:bodyPr>
          <a:lstStyle/>
          <a:p>
            <a:r>
              <a:rPr lang="en-US" sz="3200" dirty="0"/>
              <a:t>North America Overview - Agricultural Machinery</a:t>
            </a:r>
          </a:p>
        </p:txBody>
      </p:sp>
      <p:sp>
        <p:nvSpPr>
          <p:cNvPr id="8" name="Rectangle 7">
            <a:extLst>
              <a:ext uri="{FF2B5EF4-FFF2-40B4-BE49-F238E27FC236}">
                <a16:creationId xmlns:a16="http://schemas.microsoft.com/office/drawing/2014/main" id="{30B7FFC8-C4A1-4AA3-904A-E75A6A2C0A75}"/>
              </a:ext>
            </a:extLst>
          </p:cNvPr>
          <p:cNvSpPr/>
          <p:nvPr/>
        </p:nvSpPr>
        <p:spPr>
          <a:xfrm>
            <a:off x="-14229" y="5373438"/>
            <a:ext cx="3065263" cy="249684"/>
          </a:xfrm>
          <a:prstGeom prst="rect">
            <a:avLst/>
          </a:prstGeom>
        </p:spPr>
        <p:txBody>
          <a:bodyPr wrap="none">
            <a:spAutoFit/>
          </a:bodyPr>
          <a:lstStyle/>
          <a:p>
            <a:pPr marL="457200" marR="0" indent="-228600">
              <a:lnSpc>
                <a:spcPct val="107000"/>
              </a:lnSpc>
              <a:spcBef>
                <a:spcPts val="0"/>
              </a:spcBef>
              <a:spcAft>
                <a:spcPts val="800"/>
              </a:spcAft>
            </a:pPr>
            <a:r>
              <a:rPr lang="en-US" sz="1000" b="1" i="1" dirty="0">
                <a:latin typeface="Trade Gothic LT Pro"/>
                <a:ea typeface="Calibri" panose="020F0502020204030204" pitchFamily="34" charset="0"/>
                <a:cs typeface="Times New Roman" panose="02020603050405020304" pitchFamily="18" charset="0"/>
              </a:rPr>
              <a:t>Source: </a:t>
            </a:r>
            <a:r>
              <a:rPr lang="en-US" sz="1000" b="1" i="1" dirty="0">
                <a:solidFill>
                  <a:srgbClr val="A50021"/>
                </a:solidFill>
                <a:latin typeface="Trade Gothic LT Pro"/>
                <a:ea typeface="Calibri" panose="020F0502020204030204" pitchFamily="34" charset="0"/>
                <a:cs typeface="Times New Roman" panose="02020603050405020304" pitchFamily="18" charset="0"/>
              </a:rPr>
              <a:t>OE Link</a:t>
            </a:r>
            <a:r>
              <a:rPr lang="en-US" sz="1000" b="1" i="1" dirty="0">
                <a:solidFill>
                  <a:srgbClr val="A50021"/>
                </a:solidFill>
                <a:latin typeface="Trade Gothic LT Pro"/>
                <a:ea typeface="Calibri" panose="020F0502020204030204" pitchFamily="34" charset="0"/>
                <a:cs typeface="Calibri" panose="020F0502020204030204" pitchFamily="34" charset="0"/>
              </a:rPr>
              <a:t>™</a:t>
            </a:r>
            <a:r>
              <a:rPr lang="en-US" sz="1000" b="1" i="1" dirty="0">
                <a:latin typeface="Trade Gothic LT Pro"/>
                <a:ea typeface="Calibri" panose="020F0502020204030204" pitchFamily="34" charset="0"/>
                <a:cs typeface="Times New Roman" panose="02020603050405020304" pitchFamily="18" charset="0"/>
              </a:rPr>
              <a:t>  Production – Forecast Database</a:t>
            </a:r>
            <a:endParaRPr lang="en-US" sz="1100" dirty="0">
              <a:latin typeface="Trade Gothic LT Pro"/>
              <a:ea typeface="Calibri" panose="020F0502020204030204" pitchFamily="34" charset="0"/>
              <a:cs typeface="Times New Roman" panose="02020603050405020304" pitchFamily="18" charset="0"/>
            </a:endParaRPr>
          </a:p>
        </p:txBody>
      </p:sp>
      <p:sp>
        <p:nvSpPr>
          <p:cNvPr id="10" name="Rectangle 9">
            <a:extLst>
              <a:ext uri="{FF2B5EF4-FFF2-40B4-BE49-F238E27FC236}">
                <a16:creationId xmlns:a16="http://schemas.microsoft.com/office/drawing/2014/main" id="{D88B3270-7932-4EB4-B19B-2CB622CC4FBA}"/>
              </a:ext>
            </a:extLst>
          </p:cNvPr>
          <p:cNvSpPr/>
          <p:nvPr/>
        </p:nvSpPr>
        <p:spPr>
          <a:xfrm>
            <a:off x="6037556" y="3388585"/>
            <a:ext cx="4067636" cy="871008"/>
          </a:xfrm>
          <a:prstGeom prst="rect">
            <a:avLst/>
          </a:prstGeom>
        </p:spPr>
        <p:txBody>
          <a:bodyPr wrap="square">
            <a:spAutoFit/>
          </a:bodyPr>
          <a:lstStyle/>
          <a:p>
            <a:pPr marL="342900" marR="0" lvl="0" indent="-342900">
              <a:lnSpc>
                <a:spcPct val="107000"/>
              </a:lnSpc>
              <a:spcBef>
                <a:spcPts val="0"/>
              </a:spcBef>
              <a:spcAft>
                <a:spcPts val="800"/>
              </a:spcAft>
              <a:buFont typeface="Wingdings" panose="05000000000000000000" pitchFamily="2" charset="2"/>
              <a:buChar char=""/>
            </a:pPr>
            <a:r>
              <a:rPr lang="en-US" sz="1600" dirty="0">
                <a:latin typeface="Trade Gothic LT Pro"/>
                <a:ea typeface="Calibri" panose="020F0502020204030204" pitchFamily="34" charset="0"/>
                <a:cs typeface="Times New Roman" panose="02020603050405020304" pitchFamily="18" charset="0"/>
              </a:rPr>
              <a:t>Ag to decline 12-13% in 2020, segment has declined over the past few years and was set to recover this year</a:t>
            </a:r>
          </a:p>
        </p:txBody>
      </p:sp>
      <p:sp>
        <p:nvSpPr>
          <p:cNvPr id="11" name="Rectangle 10">
            <a:extLst>
              <a:ext uri="{FF2B5EF4-FFF2-40B4-BE49-F238E27FC236}">
                <a16:creationId xmlns:a16="http://schemas.microsoft.com/office/drawing/2014/main" id="{4743F06B-DDD7-45E1-9037-BDED344149ED}"/>
              </a:ext>
            </a:extLst>
          </p:cNvPr>
          <p:cNvSpPr/>
          <p:nvPr/>
        </p:nvSpPr>
        <p:spPr>
          <a:xfrm>
            <a:off x="6062726" y="4398884"/>
            <a:ext cx="3972691" cy="344069"/>
          </a:xfrm>
          <a:prstGeom prst="rect">
            <a:avLst/>
          </a:prstGeom>
        </p:spPr>
        <p:txBody>
          <a:bodyPr wrap="none">
            <a:spAutoFit/>
          </a:bodyPr>
          <a:lstStyle/>
          <a:p>
            <a:pPr marL="342900" marR="0" lvl="0" indent="-342900">
              <a:lnSpc>
                <a:spcPct val="107000"/>
              </a:lnSpc>
              <a:spcBef>
                <a:spcPts val="0"/>
              </a:spcBef>
              <a:spcAft>
                <a:spcPts val="800"/>
              </a:spcAft>
              <a:buFont typeface="Wingdings" panose="05000000000000000000" pitchFamily="2" charset="2"/>
              <a:buChar char=""/>
            </a:pPr>
            <a:r>
              <a:rPr lang="en-US" sz="1600" dirty="0">
                <a:latin typeface="Trade Gothic LT Pro"/>
                <a:ea typeface="Calibri" panose="020F0502020204030204" pitchFamily="34" charset="0"/>
                <a:cs typeface="Times New Roman" panose="02020603050405020304" pitchFamily="18" charset="0"/>
              </a:rPr>
              <a:t>Growth cycle is typically around 4-5 years</a:t>
            </a:r>
          </a:p>
        </p:txBody>
      </p:sp>
      <p:sp>
        <p:nvSpPr>
          <p:cNvPr id="12" name="Rectangle 11">
            <a:extLst>
              <a:ext uri="{FF2B5EF4-FFF2-40B4-BE49-F238E27FC236}">
                <a16:creationId xmlns:a16="http://schemas.microsoft.com/office/drawing/2014/main" id="{10BA27BF-92BE-4EF4-B99D-B9F1D6A8A368}"/>
              </a:ext>
            </a:extLst>
          </p:cNvPr>
          <p:cNvSpPr/>
          <p:nvPr/>
        </p:nvSpPr>
        <p:spPr>
          <a:xfrm>
            <a:off x="6056665" y="5397186"/>
            <a:ext cx="6099175" cy="607539"/>
          </a:xfrm>
          <a:prstGeom prst="rect">
            <a:avLst/>
          </a:prstGeom>
        </p:spPr>
        <p:txBody>
          <a:bodyPr>
            <a:spAutoFit/>
          </a:bodyPr>
          <a:lstStyle/>
          <a:p>
            <a:pPr marL="342900" marR="0" lvl="0" indent="-342900">
              <a:lnSpc>
                <a:spcPct val="107000"/>
              </a:lnSpc>
              <a:spcBef>
                <a:spcPts val="0"/>
              </a:spcBef>
              <a:spcAft>
                <a:spcPts val="800"/>
              </a:spcAft>
              <a:buFont typeface="Wingdings" panose="05000000000000000000" pitchFamily="2" charset="2"/>
              <a:buChar char=""/>
            </a:pPr>
            <a:r>
              <a:rPr lang="en-US" sz="1600" dirty="0">
                <a:latin typeface="Trade Gothic LT Pro"/>
                <a:ea typeface="Calibri" panose="020F0502020204030204" pitchFamily="34" charset="0"/>
                <a:cs typeface="Times New Roman" panose="02020603050405020304" pitchFamily="18" charset="0"/>
              </a:rPr>
              <a:t>Demand drivers include commodity prices, global trade/tariffs, interest rates, weather conditions and subsidies</a:t>
            </a:r>
          </a:p>
        </p:txBody>
      </p:sp>
      <p:sp>
        <p:nvSpPr>
          <p:cNvPr id="13" name="Rectangle 12">
            <a:extLst>
              <a:ext uri="{FF2B5EF4-FFF2-40B4-BE49-F238E27FC236}">
                <a16:creationId xmlns:a16="http://schemas.microsoft.com/office/drawing/2014/main" id="{24988319-3CF3-4065-A422-6C8283A5654E}"/>
              </a:ext>
            </a:extLst>
          </p:cNvPr>
          <p:cNvSpPr/>
          <p:nvPr/>
        </p:nvSpPr>
        <p:spPr>
          <a:xfrm>
            <a:off x="6397591" y="1859056"/>
            <a:ext cx="6099175" cy="1070678"/>
          </a:xfrm>
          <a:prstGeom prst="rect">
            <a:avLst/>
          </a:prstGeom>
        </p:spPr>
        <p:txBody>
          <a:bodyPr>
            <a:spAutoFit/>
          </a:bodyPr>
          <a:lstStyle/>
          <a:p>
            <a:pPr>
              <a:lnSpc>
                <a:spcPct val="107000"/>
              </a:lnSpc>
              <a:spcAft>
                <a:spcPts val="800"/>
              </a:spcAft>
            </a:pPr>
            <a:r>
              <a:rPr lang="en-US" sz="1600" b="1" u="sng" dirty="0">
                <a:latin typeface="Trade Gothic LT Pro"/>
                <a:ea typeface="Calibri" panose="020F0502020204030204" pitchFamily="34" charset="0"/>
                <a:cs typeface="Times New Roman" panose="02020603050405020304" pitchFamily="18" charset="0"/>
              </a:rPr>
              <a:t>2020 Projected Declines:</a:t>
            </a:r>
            <a:endParaRPr lang="en-US" sz="1600" dirty="0">
              <a:latin typeface="Trade Gothic LT Pro"/>
              <a:ea typeface="Calibri" panose="020F0502020204030204" pitchFamily="34" charset="0"/>
              <a:cs typeface="Times New Roman" panose="02020603050405020304" pitchFamily="18" charset="0"/>
            </a:endParaRPr>
          </a:p>
          <a:p>
            <a:pPr marR="0" lvl="0">
              <a:lnSpc>
                <a:spcPct val="107000"/>
              </a:lnSpc>
              <a:spcBef>
                <a:spcPts val="0"/>
              </a:spcBef>
              <a:spcAft>
                <a:spcPts val="800"/>
              </a:spcAft>
            </a:pPr>
            <a:r>
              <a:rPr lang="en-US" sz="1600" dirty="0">
                <a:latin typeface="Trade Gothic LT Pro"/>
                <a:ea typeface="Calibri" panose="020F0502020204030204" pitchFamily="34" charset="0"/>
                <a:cs typeface="Times New Roman" panose="02020603050405020304" pitchFamily="18" charset="0"/>
              </a:rPr>
              <a:t>Ag Tractors: -13% - Largest Impact</a:t>
            </a:r>
          </a:p>
          <a:p>
            <a:r>
              <a:rPr lang="en-US" sz="1600" dirty="0">
                <a:latin typeface="Trade Gothic LT Pro"/>
                <a:ea typeface="Calibri" panose="020F0502020204030204" pitchFamily="34" charset="0"/>
                <a:cs typeface="Times New Roman" panose="02020603050405020304" pitchFamily="18" charset="0"/>
              </a:rPr>
              <a:t>Windrowers: -6% - Slightest Impact</a:t>
            </a:r>
            <a:endParaRPr lang="en-US" sz="1600" dirty="0">
              <a:latin typeface="Trade Gothic LT Pro"/>
            </a:endParaRPr>
          </a:p>
        </p:txBody>
      </p:sp>
      <p:graphicFrame>
        <p:nvGraphicFramePr>
          <p:cNvPr id="14" name="Chart 13">
            <a:extLst>
              <a:ext uri="{FF2B5EF4-FFF2-40B4-BE49-F238E27FC236}">
                <a16:creationId xmlns:a16="http://schemas.microsoft.com/office/drawing/2014/main" id="{52960F68-86E6-4307-97CA-95CE1220C0D9}"/>
              </a:ext>
            </a:extLst>
          </p:cNvPr>
          <p:cNvGraphicFramePr>
            <a:graphicFrameLocks/>
          </p:cNvGraphicFramePr>
          <p:nvPr>
            <p:extLst>
              <p:ext uri="{D42A27DB-BD31-4B8C-83A1-F6EECF244321}">
                <p14:modId xmlns:p14="http://schemas.microsoft.com/office/powerpoint/2010/main" val="2566278363"/>
              </p:ext>
            </p:extLst>
          </p:nvPr>
        </p:nvGraphicFramePr>
        <p:xfrm>
          <a:off x="744256" y="1981200"/>
          <a:ext cx="5029200" cy="3430620"/>
        </p:xfrm>
        <a:graphic>
          <a:graphicData uri="http://schemas.openxmlformats.org/drawingml/2006/chart">
            <c:chart xmlns:c="http://schemas.openxmlformats.org/drawingml/2006/chart" xmlns:r="http://schemas.openxmlformats.org/officeDocument/2006/relationships" r:id="rId2"/>
          </a:graphicData>
        </a:graphic>
      </p:graphicFrame>
      <p:sp>
        <p:nvSpPr>
          <p:cNvPr id="15" name="Rectangle 14">
            <a:extLst>
              <a:ext uri="{FF2B5EF4-FFF2-40B4-BE49-F238E27FC236}">
                <a16:creationId xmlns:a16="http://schemas.microsoft.com/office/drawing/2014/main" id="{6959FDDC-BD05-4B25-B84E-6A8AD9E384FE}"/>
              </a:ext>
            </a:extLst>
          </p:cNvPr>
          <p:cNvSpPr/>
          <p:nvPr/>
        </p:nvSpPr>
        <p:spPr>
          <a:xfrm>
            <a:off x="6062726" y="4913826"/>
            <a:ext cx="6099175" cy="344069"/>
          </a:xfrm>
          <a:prstGeom prst="rect">
            <a:avLst/>
          </a:prstGeom>
        </p:spPr>
        <p:txBody>
          <a:bodyPr>
            <a:spAutoFit/>
          </a:bodyPr>
          <a:lstStyle/>
          <a:p>
            <a:pPr marL="342900" marR="0" lvl="0" indent="-342900">
              <a:lnSpc>
                <a:spcPct val="107000"/>
              </a:lnSpc>
              <a:spcBef>
                <a:spcPts val="0"/>
              </a:spcBef>
              <a:spcAft>
                <a:spcPts val="800"/>
              </a:spcAft>
              <a:buFont typeface="Wingdings" panose="05000000000000000000" pitchFamily="2" charset="2"/>
              <a:buChar char=""/>
            </a:pPr>
            <a:r>
              <a:rPr lang="en-US" sz="1600" dirty="0">
                <a:latin typeface="Trade Gothic LT Pro"/>
                <a:ea typeface="Calibri" panose="020F0502020204030204" pitchFamily="34" charset="0"/>
                <a:cs typeface="Times New Roman" panose="02020603050405020304" pitchFamily="18" charset="0"/>
              </a:rPr>
              <a:t>Shortage of food/meat processing plants; dairy farm crisis</a:t>
            </a:r>
          </a:p>
        </p:txBody>
      </p:sp>
      <p:pic>
        <p:nvPicPr>
          <p:cNvPr id="16" name="Picture 15" descr="A tractor in a field&#10;&#10;Description automatically generated">
            <a:extLst>
              <a:ext uri="{FF2B5EF4-FFF2-40B4-BE49-F238E27FC236}">
                <a16:creationId xmlns:a16="http://schemas.microsoft.com/office/drawing/2014/main" id="{24173519-43BF-4380-A07E-805B5D392C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41640" y="1484446"/>
            <a:ext cx="2059885" cy="3086472"/>
          </a:xfrm>
          <a:prstGeom prst="rect">
            <a:avLst/>
          </a:prstGeom>
        </p:spPr>
      </p:pic>
    </p:spTree>
    <p:extLst>
      <p:ext uri="{BB962C8B-B14F-4D97-AF65-F5344CB8AC3E}">
        <p14:creationId xmlns:p14="http://schemas.microsoft.com/office/powerpoint/2010/main" val="2162892324"/>
      </p:ext>
    </p:extLst>
  </p:cSld>
  <p:clrMapOvr>
    <a:masterClrMapping/>
  </p:clrMapOvr>
  <p:transition spd="slow">
    <p:push/>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29">
            <a:extLst>
              <a:ext uri="{FF2B5EF4-FFF2-40B4-BE49-F238E27FC236}">
                <a16:creationId xmlns:a16="http://schemas.microsoft.com/office/drawing/2014/main" id="{EDB40BB1-C60A-9547-9246-5953FF266B46}"/>
              </a:ext>
            </a:extLst>
          </p:cNvPr>
          <p:cNvSpPr>
            <a:spLocks noGrp="1"/>
          </p:cNvSpPr>
          <p:nvPr>
            <p:ph type="body" sz="quarter" idx="13"/>
          </p:nvPr>
        </p:nvSpPr>
        <p:spPr>
          <a:xfrm>
            <a:off x="239270" y="839824"/>
            <a:ext cx="10134600" cy="381000"/>
          </a:xfrm>
        </p:spPr>
        <p:txBody>
          <a:bodyPr>
            <a:noAutofit/>
          </a:bodyPr>
          <a:lstStyle/>
          <a:p>
            <a:r>
              <a:rPr lang="en-US" sz="3200" dirty="0"/>
              <a:t>North America Overview - Construction Equipment</a:t>
            </a:r>
          </a:p>
        </p:txBody>
      </p:sp>
      <p:graphicFrame>
        <p:nvGraphicFramePr>
          <p:cNvPr id="8" name="Chart 7">
            <a:extLst>
              <a:ext uri="{FF2B5EF4-FFF2-40B4-BE49-F238E27FC236}">
                <a16:creationId xmlns:a16="http://schemas.microsoft.com/office/drawing/2014/main" id="{57758C1D-76F8-46E4-A5CF-FAB5141DC8A1}"/>
              </a:ext>
            </a:extLst>
          </p:cNvPr>
          <p:cNvGraphicFramePr>
            <a:graphicFrameLocks/>
          </p:cNvGraphicFramePr>
          <p:nvPr>
            <p:extLst>
              <p:ext uri="{D42A27DB-BD31-4B8C-83A1-F6EECF244321}">
                <p14:modId xmlns:p14="http://schemas.microsoft.com/office/powerpoint/2010/main" val="2932494804"/>
              </p:ext>
            </p:extLst>
          </p:nvPr>
        </p:nvGraphicFramePr>
        <p:xfrm>
          <a:off x="280179" y="1905000"/>
          <a:ext cx="5285595" cy="3412189"/>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2">
            <a:extLst>
              <a:ext uri="{FF2B5EF4-FFF2-40B4-BE49-F238E27FC236}">
                <a16:creationId xmlns:a16="http://schemas.microsoft.com/office/drawing/2014/main" id="{AA15E552-C29C-4341-8FAA-ED6EFE0F065E}"/>
              </a:ext>
            </a:extLst>
          </p:cNvPr>
          <p:cNvSpPr/>
          <p:nvPr/>
        </p:nvSpPr>
        <p:spPr>
          <a:xfrm>
            <a:off x="257431" y="5348509"/>
            <a:ext cx="3065263" cy="249684"/>
          </a:xfrm>
          <a:prstGeom prst="rect">
            <a:avLst/>
          </a:prstGeom>
        </p:spPr>
        <p:txBody>
          <a:bodyPr wrap="none">
            <a:spAutoFit/>
          </a:bodyPr>
          <a:lstStyle/>
          <a:p>
            <a:pPr marL="457200" marR="0" indent="-228600">
              <a:lnSpc>
                <a:spcPct val="107000"/>
              </a:lnSpc>
              <a:spcBef>
                <a:spcPts val="0"/>
              </a:spcBef>
              <a:spcAft>
                <a:spcPts val="800"/>
              </a:spcAft>
            </a:pPr>
            <a:r>
              <a:rPr lang="en-US" sz="1000" b="1" i="1" dirty="0">
                <a:latin typeface="Trade Gothic LT Pro"/>
                <a:ea typeface="Calibri" panose="020F0502020204030204" pitchFamily="34" charset="0"/>
                <a:cs typeface="Times New Roman" panose="02020603050405020304" pitchFamily="18" charset="0"/>
              </a:rPr>
              <a:t>Source: </a:t>
            </a:r>
            <a:r>
              <a:rPr lang="en-US" sz="1000" b="1" i="1" dirty="0">
                <a:solidFill>
                  <a:srgbClr val="A50021"/>
                </a:solidFill>
                <a:latin typeface="Trade Gothic LT Pro"/>
                <a:ea typeface="Calibri" panose="020F0502020204030204" pitchFamily="34" charset="0"/>
                <a:cs typeface="Times New Roman" panose="02020603050405020304" pitchFamily="18" charset="0"/>
              </a:rPr>
              <a:t>OE Link</a:t>
            </a:r>
            <a:r>
              <a:rPr lang="en-US" sz="1000" b="1" i="1" dirty="0">
                <a:solidFill>
                  <a:srgbClr val="A50021"/>
                </a:solidFill>
                <a:latin typeface="Trade Gothic LT Pro"/>
                <a:ea typeface="Calibri" panose="020F0502020204030204" pitchFamily="34" charset="0"/>
                <a:cs typeface="Calibri" panose="020F0502020204030204" pitchFamily="34" charset="0"/>
              </a:rPr>
              <a:t>™</a:t>
            </a:r>
            <a:r>
              <a:rPr lang="en-US" sz="1000" b="1" i="1" dirty="0">
                <a:latin typeface="Trade Gothic LT Pro"/>
                <a:ea typeface="Calibri" panose="020F0502020204030204" pitchFamily="34" charset="0"/>
                <a:cs typeface="Times New Roman" panose="02020603050405020304" pitchFamily="18" charset="0"/>
              </a:rPr>
              <a:t>  Production – Forecast Database</a:t>
            </a:r>
            <a:endParaRPr lang="en-US" sz="1100" dirty="0">
              <a:latin typeface="Trade Gothic LT Pro"/>
              <a:ea typeface="Calibri" panose="020F0502020204030204" pitchFamily="34" charset="0"/>
              <a:cs typeface="Times New Roman" panose="02020603050405020304" pitchFamily="18" charset="0"/>
            </a:endParaRPr>
          </a:p>
        </p:txBody>
      </p:sp>
      <p:sp>
        <p:nvSpPr>
          <p:cNvPr id="10" name="Rectangle 9">
            <a:extLst>
              <a:ext uri="{FF2B5EF4-FFF2-40B4-BE49-F238E27FC236}">
                <a16:creationId xmlns:a16="http://schemas.microsoft.com/office/drawing/2014/main" id="{4B7BB16C-5EC0-424A-9581-0D2B6CF89359}"/>
              </a:ext>
            </a:extLst>
          </p:cNvPr>
          <p:cNvSpPr/>
          <p:nvPr/>
        </p:nvSpPr>
        <p:spPr>
          <a:xfrm>
            <a:off x="5695567" y="3590616"/>
            <a:ext cx="6251575" cy="973600"/>
          </a:xfrm>
          <a:prstGeom prst="rect">
            <a:avLst/>
          </a:prstGeom>
        </p:spPr>
        <p:txBody>
          <a:bodyPr wrap="square">
            <a:spAutoFit/>
          </a:bodyPr>
          <a:lstStyle/>
          <a:p>
            <a:pPr marL="342900" marR="0" lvl="0" indent="-342900">
              <a:lnSpc>
                <a:spcPct val="107000"/>
              </a:lnSpc>
              <a:spcBef>
                <a:spcPts val="0"/>
              </a:spcBef>
              <a:spcAft>
                <a:spcPts val="800"/>
              </a:spcAft>
              <a:buFont typeface="Wingdings" panose="05000000000000000000" pitchFamily="2" charset="2"/>
              <a:buChar char=""/>
            </a:pPr>
            <a:r>
              <a:rPr lang="en-US" sz="1600" dirty="0">
                <a:latin typeface="Trade Gothic LT Pro"/>
                <a:ea typeface="Calibri" panose="020F0502020204030204" pitchFamily="34" charset="0"/>
                <a:cs typeface="Calibri" panose="020F0502020204030204" pitchFamily="34" charset="0"/>
              </a:rPr>
              <a:t>Construction market to decline 14.2% in 2020</a:t>
            </a:r>
          </a:p>
          <a:p>
            <a:pPr marL="342900" marR="0" lvl="0" indent="-342900">
              <a:lnSpc>
                <a:spcPct val="107000"/>
              </a:lnSpc>
              <a:spcBef>
                <a:spcPts val="0"/>
              </a:spcBef>
              <a:spcAft>
                <a:spcPts val="800"/>
              </a:spcAft>
              <a:buFont typeface="Wingdings" panose="05000000000000000000" pitchFamily="2" charset="2"/>
              <a:buChar char=""/>
            </a:pPr>
            <a:r>
              <a:rPr lang="en-US" sz="1600" dirty="0">
                <a:latin typeface="Trade Gothic LT Pro"/>
                <a:ea typeface="Calibri" panose="020F0502020204030204" pitchFamily="34" charset="0"/>
                <a:cs typeface="Calibri" panose="020F0502020204030204" pitchFamily="34" charset="0"/>
              </a:rPr>
              <a:t>Government spending may put some infrastructure investments on hold (water systems), but add new projects (hospitals, highways, etc.)</a:t>
            </a:r>
            <a:endParaRPr lang="en-US" sz="1600" dirty="0">
              <a:latin typeface="Trade Gothic LT Pro"/>
              <a:ea typeface="Calibri" panose="020F0502020204030204" pitchFamily="34" charset="0"/>
              <a:cs typeface="Times New Roman" panose="02020603050405020304" pitchFamily="18" charset="0"/>
            </a:endParaRPr>
          </a:p>
        </p:txBody>
      </p:sp>
      <p:sp>
        <p:nvSpPr>
          <p:cNvPr id="11" name="Rectangle 10">
            <a:extLst>
              <a:ext uri="{FF2B5EF4-FFF2-40B4-BE49-F238E27FC236}">
                <a16:creationId xmlns:a16="http://schemas.microsoft.com/office/drawing/2014/main" id="{93226B03-453F-4E9C-8073-A885F86AB0FD}"/>
              </a:ext>
            </a:extLst>
          </p:cNvPr>
          <p:cNvSpPr/>
          <p:nvPr/>
        </p:nvSpPr>
        <p:spPr>
          <a:xfrm>
            <a:off x="5682006" y="4583915"/>
            <a:ext cx="6251575" cy="607539"/>
          </a:xfrm>
          <a:prstGeom prst="rect">
            <a:avLst/>
          </a:prstGeom>
        </p:spPr>
        <p:txBody>
          <a:bodyPr wrap="square">
            <a:spAutoFit/>
          </a:bodyPr>
          <a:lstStyle/>
          <a:p>
            <a:pPr marL="342900" marR="0" lvl="0" indent="-342900">
              <a:lnSpc>
                <a:spcPct val="107000"/>
              </a:lnSpc>
              <a:spcBef>
                <a:spcPts val="0"/>
              </a:spcBef>
              <a:spcAft>
                <a:spcPts val="800"/>
              </a:spcAft>
              <a:buFont typeface="Wingdings" panose="05000000000000000000" pitchFamily="2" charset="2"/>
              <a:buChar char=""/>
            </a:pPr>
            <a:r>
              <a:rPr lang="en-US" sz="1600" dirty="0">
                <a:latin typeface="Trade Gothic LT Pro"/>
                <a:ea typeface="Calibri" panose="020F0502020204030204" pitchFamily="34" charset="0"/>
                <a:cs typeface="Calibri" panose="020F0502020204030204" pitchFamily="34" charset="0"/>
              </a:rPr>
              <a:t>Supply chain disruptions making building materials more difficult to get for contractors and on construction jobsites</a:t>
            </a:r>
            <a:endParaRPr lang="en-US" sz="1600" dirty="0">
              <a:latin typeface="Trade Gothic LT Pro"/>
              <a:ea typeface="Calibri" panose="020F0502020204030204" pitchFamily="34" charset="0"/>
              <a:cs typeface="Times New Roman" panose="02020603050405020304" pitchFamily="18" charset="0"/>
            </a:endParaRPr>
          </a:p>
        </p:txBody>
      </p:sp>
      <p:sp>
        <p:nvSpPr>
          <p:cNvPr id="12" name="Rectangle 11">
            <a:extLst>
              <a:ext uri="{FF2B5EF4-FFF2-40B4-BE49-F238E27FC236}">
                <a16:creationId xmlns:a16="http://schemas.microsoft.com/office/drawing/2014/main" id="{72455997-F68F-409F-B4A7-FE6375256C14}"/>
              </a:ext>
            </a:extLst>
          </p:cNvPr>
          <p:cNvSpPr/>
          <p:nvPr/>
        </p:nvSpPr>
        <p:spPr>
          <a:xfrm>
            <a:off x="5695567" y="5282151"/>
            <a:ext cx="6251575" cy="344069"/>
          </a:xfrm>
          <a:prstGeom prst="rect">
            <a:avLst/>
          </a:prstGeom>
        </p:spPr>
        <p:txBody>
          <a:bodyPr wrap="square">
            <a:spAutoFit/>
          </a:bodyPr>
          <a:lstStyle/>
          <a:p>
            <a:pPr marL="342900" marR="0" lvl="0" indent="-342900">
              <a:lnSpc>
                <a:spcPct val="107000"/>
              </a:lnSpc>
              <a:spcBef>
                <a:spcPts val="0"/>
              </a:spcBef>
              <a:spcAft>
                <a:spcPts val="800"/>
              </a:spcAft>
              <a:buFont typeface="Wingdings" panose="05000000000000000000" pitchFamily="2" charset="2"/>
              <a:buChar char=""/>
            </a:pPr>
            <a:r>
              <a:rPr lang="en-US" sz="1600" dirty="0">
                <a:latin typeface="Trade Gothic LT Pro"/>
                <a:ea typeface="Calibri" panose="020F0502020204030204" pitchFamily="34" charset="0"/>
                <a:cs typeface="Calibri" panose="020F0502020204030204" pitchFamily="34" charset="0"/>
              </a:rPr>
              <a:t>Housing: despite low inventory, new starts will be low in 2020-2021</a:t>
            </a:r>
            <a:endParaRPr lang="en-US" sz="1600" dirty="0">
              <a:latin typeface="Trade Gothic LT Pro"/>
              <a:ea typeface="Calibri" panose="020F050202020403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C5E381D6-B8DB-421D-A693-DBBFEEB92A0A}"/>
              </a:ext>
            </a:extLst>
          </p:cNvPr>
          <p:cNvSpPr/>
          <p:nvPr/>
        </p:nvSpPr>
        <p:spPr>
          <a:xfrm>
            <a:off x="5695567" y="5715304"/>
            <a:ext cx="6251575" cy="605743"/>
          </a:xfrm>
          <a:prstGeom prst="rect">
            <a:avLst/>
          </a:prstGeom>
        </p:spPr>
        <p:txBody>
          <a:bodyPr wrap="square">
            <a:spAutoFit/>
          </a:bodyPr>
          <a:lstStyle/>
          <a:p>
            <a:pPr marL="342900" marR="0" lvl="0" indent="-342900">
              <a:lnSpc>
                <a:spcPct val="107000"/>
              </a:lnSpc>
              <a:spcBef>
                <a:spcPts val="0"/>
              </a:spcBef>
              <a:spcAft>
                <a:spcPts val="800"/>
              </a:spcAft>
              <a:buFont typeface="Wingdings" panose="05000000000000000000" pitchFamily="2" charset="2"/>
              <a:buChar char=""/>
            </a:pPr>
            <a:r>
              <a:rPr lang="en-US" sz="1600" dirty="0">
                <a:latin typeface="Trade Gothic LT Pro"/>
                <a:ea typeface="Calibri" panose="020F0502020204030204" pitchFamily="34" charset="0"/>
                <a:cs typeface="Calibri" panose="020F0502020204030204" pitchFamily="34" charset="0"/>
              </a:rPr>
              <a:t>Smaller equipment OEMs and rental companies suffered the most in the short term</a:t>
            </a:r>
            <a:endParaRPr lang="en-US" sz="1600" dirty="0">
              <a:latin typeface="Trade Gothic LT Pro"/>
              <a:ea typeface="Calibri" panose="020F05020202040302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id="{07446BAA-00EA-43B0-875D-D0DCF6E14F3F}"/>
              </a:ext>
            </a:extLst>
          </p:cNvPr>
          <p:cNvSpPr/>
          <p:nvPr/>
        </p:nvSpPr>
        <p:spPr>
          <a:xfrm>
            <a:off x="6327775" y="2071298"/>
            <a:ext cx="2938800" cy="1076192"/>
          </a:xfrm>
          <a:prstGeom prst="rect">
            <a:avLst/>
          </a:prstGeom>
        </p:spPr>
        <p:txBody>
          <a:bodyPr wrap="square">
            <a:spAutoFit/>
          </a:bodyPr>
          <a:lstStyle/>
          <a:p>
            <a:pPr>
              <a:lnSpc>
                <a:spcPct val="107000"/>
              </a:lnSpc>
              <a:spcAft>
                <a:spcPts val="800"/>
              </a:spcAft>
            </a:pPr>
            <a:r>
              <a:rPr lang="en-US" sz="1600" b="1" u="sng" dirty="0">
                <a:latin typeface="Trade Gothic LT Pro"/>
                <a:ea typeface="Calibri" panose="020F0502020204030204" pitchFamily="34" charset="0"/>
                <a:cs typeface="Calibri" panose="020F0502020204030204" pitchFamily="34" charset="0"/>
              </a:rPr>
              <a:t>2020 Projected Declines:</a:t>
            </a:r>
          </a:p>
          <a:p>
            <a:pPr>
              <a:lnSpc>
                <a:spcPct val="107000"/>
              </a:lnSpc>
              <a:spcAft>
                <a:spcPts val="800"/>
              </a:spcAft>
            </a:pPr>
            <a:r>
              <a:rPr lang="en-US" sz="1600" dirty="0">
                <a:latin typeface="Trade Gothic LT Pro"/>
                <a:ea typeface="Calibri" panose="020F0502020204030204" pitchFamily="34" charset="0"/>
                <a:cs typeface="Calibri" panose="020F0502020204030204" pitchFamily="34" charset="0"/>
              </a:rPr>
              <a:t>Scrapers: -20% - Largest Impact</a:t>
            </a:r>
            <a:endParaRPr lang="en-US" sz="1600" dirty="0">
              <a:latin typeface="Trade Gothic LT Pro"/>
              <a:ea typeface="Calibri" panose="020F0502020204030204" pitchFamily="34" charset="0"/>
              <a:cs typeface="Times New Roman" panose="02020603050405020304" pitchFamily="18" charset="0"/>
            </a:endParaRPr>
          </a:p>
          <a:p>
            <a:pPr>
              <a:lnSpc>
                <a:spcPct val="107000"/>
              </a:lnSpc>
              <a:spcAft>
                <a:spcPts val="800"/>
              </a:spcAft>
            </a:pPr>
            <a:r>
              <a:rPr lang="en-US" sz="1600" dirty="0">
                <a:latin typeface="Trade Gothic LT Pro"/>
                <a:ea typeface="Calibri" panose="020F0502020204030204" pitchFamily="34" charset="0"/>
                <a:cs typeface="Calibri" panose="020F0502020204030204" pitchFamily="34" charset="0"/>
              </a:rPr>
              <a:t>Graders: -4% - Slightest Impact</a:t>
            </a:r>
            <a:endParaRPr lang="en-US" sz="1600" dirty="0">
              <a:latin typeface="Trade Gothic LT Pro"/>
              <a:ea typeface="Calibri" panose="020F0502020204030204" pitchFamily="34" charset="0"/>
              <a:cs typeface="Times New Roman" panose="02020603050405020304" pitchFamily="18" charset="0"/>
            </a:endParaRPr>
          </a:p>
        </p:txBody>
      </p:sp>
      <p:pic>
        <p:nvPicPr>
          <p:cNvPr id="5" name="Picture 4" descr="A truck parked on the side of a snow covered mountain&#10;&#10;Description automatically generated">
            <a:extLst>
              <a:ext uri="{FF2B5EF4-FFF2-40B4-BE49-F238E27FC236}">
                <a16:creationId xmlns:a16="http://schemas.microsoft.com/office/drawing/2014/main" id="{30985148-BD3A-4ABD-B94C-6C816426C7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7175" y="1476689"/>
            <a:ext cx="3051174" cy="1979392"/>
          </a:xfrm>
          <a:prstGeom prst="rect">
            <a:avLst/>
          </a:prstGeom>
        </p:spPr>
      </p:pic>
    </p:spTree>
    <p:extLst>
      <p:ext uri="{BB962C8B-B14F-4D97-AF65-F5344CB8AC3E}">
        <p14:creationId xmlns:p14="http://schemas.microsoft.com/office/powerpoint/2010/main" val="3770458566"/>
      </p:ext>
    </p:extLst>
  </p:cSld>
  <p:clrMapOvr>
    <a:masterClrMapping/>
  </p:clrMapOvr>
  <p:transition spd="slow">
    <p:push/>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29">
            <a:extLst>
              <a:ext uri="{FF2B5EF4-FFF2-40B4-BE49-F238E27FC236}">
                <a16:creationId xmlns:a16="http://schemas.microsoft.com/office/drawing/2014/main" id="{F2ECC285-A41B-AE4A-89C8-47828152674A}"/>
              </a:ext>
            </a:extLst>
          </p:cNvPr>
          <p:cNvSpPr>
            <a:spLocks noGrp="1"/>
          </p:cNvSpPr>
          <p:nvPr>
            <p:ph type="body" sz="quarter" idx="13"/>
          </p:nvPr>
        </p:nvSpPr>
        <p:spPr>
          <a:xfrm>
            <a:off x="115887" y="848052"/>
            <a:ext cx="11966575" cy="576030"/>
          </a:xfrm>
        </p:spPr>
        <p:txBody>
          <a:bodyPr>
            <a:noAutofit/>
          </a:bodyPr>
          <a:lstStyle/>
          <a:p>
            <a:r>
              <a:rPr lang="en-US" sz="3200" dirty="0"/>
              <a:t>Highly Visible North American Agricultural &amp; Construction Applications</a:t>
            </a:r>
          </a:p>
        </p:txBody>
      </p:sp>
      <p:graphicFrame>
        <p:nvGraphicFramePr>
          <p:cNvPr id="3" name="Chart 2">
            <a:extLst>
              <a:ext uri="{FF2B5EF4-FFF2-40B4-BE49-F238E27FC236}">
                <a16:creationId xmlns:a16="http://schemas.microsoft.com/office/drawing/2014/main" id="{17B7CC3B-FDC6-4951-8C2A-06BEB776133F}"/>
              </a:ext>
            </a:extLst>
          </p:cNvPr>
          <p:cNvGraphicFramePr>
            <a:graphicFrameLocks/>
          </p:cNvGraphicFramePr>
          <p:nvPr>
            <p:extLst>
              <p:ext uri="{D42A27DB-BD31-4B8C-83A1-F6EECF244321}">
                <p14:modId xmlns:p14="http://schemas.microsoft.com/office/powerpoint/2010/main" val="986139971"/>
              </p:ext>
            </p:extLst>
          </p:nvPr>
        </p:nvGraphicFramePr>
        <p:xfrm>
          <a:off x="231775" y="1649730"/>
          <a:ext cx="4754880" cy="3055620"/>
        </p:xfrm>
        <a:graphic>
          <a:graphicData uri="http://schemas.openxmlformats.org/drawingml/2006/chart">
            <c:chart xmlns:c="http://schemas.openxmlformats.org/drawingml/2006/chart" xmlns:r="http://schemas.openxmlformats.org/officeDocument/2006/relationships" r:id="rId2"/>
          </a:graphicData>
        </a:graphic>
      </p:graphicFrame>
      <p:sp>
        <p:nvSpPr>
          <p:cNvPr id="2" name="Rectangle 1">
            <a:extLst>
              <a:ext uri="{FF2B5EF4-FFF2-40B4-BE49-F238E27FC236}">
                <a16:creationId xmlns:a16="http://schemas.microsoft.com/office/drawing/2014/main" id="{9A6C3E7A-06EF-4753-AF23-E221E3CD5EDC}"/>
              </a:ext>
            </a:extLst>
          </p:cNvPr>
          <p:cNvSpPr/>
          <p:nvPr/>
        </p:nvSpPr>
        <p:spPr>
          <a:xfrm>
            <a:off x="307975" y="4790646"/>
            <a:ext cx="3065263" cy="249684"/>
          </a:xfrm>
          <a:prstGeom prst="rect">
            <a:avLst/>
          </a:prstGeom>
        </p:spPr>
        <p:txBody>
          <a:bodyPr wrap="none">
            <a:spAutoFit/>
          </a:bodyPr>
          <a:lstStyle/>
          <a:p>
            <a:pPr marL="457200" marR="0" indent="-228600">
              <a:lnSpc>
                <a:spcPct val="107000"/>
              </a:lnSpc>
              <a:spcBef>
                <a:spcPts val="0"/>
              </a:spcBef>
              <a:spcAft>
                <a:spcPts val="800"/>
              </a:spcAft>
            </a:pPr>
            <a:r>
              <a:rPr lang="en-US" sz="1000" b="1" i="1" dirty="0">
                <a:latin typeface="Trade Gothic LT Pro"/>
                <a:ea typeface="Calibri" panose="020F0502020204030204" pitchFamily="34" charset="0"/>
                <a:cs typeface="Times New Roman" panose="02020603050405020304" pitchFamily="18" charset="0"/>
              </a:rPr>
              <a:t>Source: </a:t>
            </a:r>
            <a:r>
              <a:rPr lang="en-US" sz="1000" b="1" i="1" dirty="0">
                <a:solidFill>
                  <a:srgbClr val="A50021"/>
                </a:solidFill>
                <a:latin typeface="Trade Gothic LT Pro"/>
                <a:ea typeface="Calibri" panose="020F0502020204030204" pitchFamily="34" charset="0"/>
                <a:cs typeface="Times New Roman" panose="02020603050405020304" pitchFamily="18" charset="0"/>
              </a:rPr>
              <a:t>OE Link</a:t>
            </a:r>
            <a:r>
              <a:rPr lang="en-US" sz="1000" b="1" i="1" dirty="0">
                <a:solidFill>
                  <a:srgbClr val="A50021"/>
                </a:solidFill>
                <a:latin typeface="Trade Gothic LT Pro"/>
                <a:ea typeface="Calibri" panose="020F0502020204030204" pitchFamily="34" charset="0"/>
                <a:cs typeface="Calibri" panose="020F0502020204030204" pitchFamily="34" charset="0"/>
              </a:rPr>
              <a:t>™</a:t>
            </a:r>
            <a:r>
              <a:rPr lang="en-US" sz="1000" b="1" i="1" dirty="0">
                <a:latin typeface="Trade Gothic LT Pro"/>
                <a:ea typeface="Calibri" panose="020F0502020204030204" pitchFamily="34" charset="0"/>
                <a:cs typeface="Times New Roman" panose="02020603050405020304" pitchFamily="18" charset="0"/>
              </a:rPr>
              <a:t>  Production – Forecast Database</a:t>
            </a:r>
            <a:endParaRPr lang="en-US" sz="1100" dirty="0">
              <a:latin typeface="Trade Gothic LT Pro"/>
              <a:ea typeface="Calibri" panose="020F0502020204030204" pitchFamily="34" charset="0"/>
              <a:cs typeface="Times New Roman" panose="02020603050405020304" pitchFamily="18" charset="0"/>
            </a:endParaRPr>
          </a:p>
        </p:txBody>
      </p:sp>
      <p:graphicFrame>
        <p:nvGraphicFramePr>
          <p:cNvPr id="5" name="Chart 4">
            <a:extLst>
              <a:ext uri="{FF2B5EF4-FFF2-40B4-BE49-F238E27FC236}">
                <a16:creationId xmlns:a16="http://schemas.microsoft.com/office/drawing/2014/main" id="{82009E42-BC4D-4903-85A5-4A613C77791E}"/>
              </a:ext>
            </a:extLst>
          </p:cNvPr>
          <p:cNvGraphicFramePr>
            <a:graphicFrameLocks/>
          </p:cNvGraphicFramePr>
          <p:nvPr>
            <p:extLst>
              <p:ext uri="{D42A27DB-BD31-4B8C-83A1-F6EECF244321}">
                <p14:modId xmlns:p14="http://schemas.microsoft.com/office/powerpoint/2010/main" val="496678280"/>
              </p:ext>
            </p:extLst>
          </p:nvPr>
        </p:nvGraphicFramePr>
        <p:xfrm>
          <a:off x="6120638" y="1649730"/>
          <a:ext cx="5280660" cy="3124200"/>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a:extLst>
              <a:ext uri="{FF2B5EF4-FFF2-40B4-BE49-F238E27FC236}">
                <a16:creationId xmlns:a16="http://schemas.microsoft.com/office/drawing/2014/main" id="{3DC46131-4E7D-4047-92FF-AD05805AB29D}"/>
              </a:ext>
            </a:extLst>
          </p:cNvPr>
          <p:cNvSpPr/>
          <p:nvPr/>
        </p:nvSpPr>
        <p:spPr>
          <a:xfrm>
            <a:off x="6240826" y="4790646"/>
            <a:ext cx="3065263" cy="249684"/>
          </a:xfrm>
          <a:prstGeom prst="rect">
            <a:avLst/>
          </a:prstGeom>
        </p:spPr>
        <p:txBody>
          <a:bodyPr wrap="none">
            <a:spAutoFit/>
          </a:bodyPr>
          <a:lstStyle/>
          <a:p>
            <a:pPr marL="457200" marR="0" indent="-228600">
              <a:lnSpc>
                <a:spcPct val="107000"/>
              </a:lnSpc>
              <a:spcBef>
                <a:spcPts val="0"/>
              </a:spcBef>
              <a:spcAft>
                <a:spcPts val="800"/>
              </a:spcAft>
            </a:pPr>
            <a:r>
              <a:rPr lang="en-US" sz="1000" b="1" i="1" dirty="0">
                <a:latin typeface="Trade Gothic LT Pro"/>
                <a:ea typeface="Calibri" panose="020F0502020204030204" pitchFamily="34" charset="0"/>
                <a:cs typeface="Times New Roman" panose="02020603050405020304" pitchFamily="18" charset="0"/>
              </a:rPr>
              <a:t>Source: </a:t>
            </a:r>
            <a:r>
              <a:rPr lang="en-US" sz="1000" b="1" i="1" dirty="0">
                <a:solidFill>
                  <a:srgbClr val="A50021"/>
                </a:solidFill>
                <a:latin typeface="Trade Gothic LT Pro"/>
                <a:ea typeface="Calibri" panose="020F0502020204030204" pitchFamily="34" charset="0"/>
                <a:cs typeface="Times New Roman" panose="02020603050405020304" pitchFamily="18" charset="0"/>
              </a:rPr>
              <a:t>OE Link</a:t>
            </a:r>
            <a:r>
              <a:rPr lang="en-US" sz="1000" b="1" i="1" dirty="0">
                <a:solidFill>
                  <a:srgbClr val="A50021"/>
                </a:solidFill>
                <a:latin typeface="Trade Gothic LT Pro"/>
                <a:ea typeface="Calibri" panose="020F0502020204030204" pitchFamily="34" charset="0"/>
                <a:cs typeface="Calibri" panose="020F0502020204030204" pitchFamily="34" charset="0"/>
              </a:rPr>
              <a:t>™</a:t>
            </a:r>
            <a:r>
              <a:rPr lang="en-US" sz="1000" b="1" i="1" dirty="0">
                <a:latin typeface="Trade Gothic LT Pro"/>
                <a:ea typeface="Calibri" panose="020F0502020204030204" pitchFamily="34" charset="0"/>
                <a:cs typeface="Times New Roman" panose="02020603050405020304" pitchFamily="18" charset="0"/>
              </a:rPr>
              <a:t>  Production – Forecast Database</a:t>
            </a:r>
            <a:endParaRPr lang="en-US" sz="1100" dirty="0">
              <a:latin typeface="Trade Gothic LT Pro"/>
              <a:ea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8AC5CDB9-EF39-4033-B49E-D8E71A0C6A62}"/>
              </a:ext>
            </a:extLst>
          </p:cNvPr>
          <p:cNvSpPr/>
          <p:nvPr/>
        </p:nvSpPr>
        <p:spPr>
          <a:xfrm>
            <a:off x="157666" y="5244782"/>
            <a:ext cx="4172809" cy="344069"/>
          </a:xfrm>
          <a:prstGeom prst="rect">
            <a:avLst/>
          </a:prstGeom>
        </p:spPr>
        <p:txBody>
          <a:bodyPr wrap="none">
            <a:spAutoFit/>
          </a:bodyPr>
          <a:lstStyle/>
          <a:p>
            <a:pPr marL="342900" marR="0" lvl="0" indent="-342900">
              <a:lnSpc>
                <a:spcPct val="107000"/>
              </a:lnSpc>
              <a:spcBef>
                <a:spcPts val="0"/>
              </a:spcBef>
              <a:spcAft>
                <a:spcPts val="800"/>
              </a:spcAft>
              <a:buFont typeface="Wingdings" panose="05000000000000000000" pitchFamily="2" charset="2"/>
              <a:buChar char=""/>
            </a:pPr>
            <a:r>
              <a:rPr lang="en-US" sz="1600" dirty="0">
                <a:latin typeface="Trade Gothic LT Pro"/>
                <a:ea typeface="Calibri" panose="020F0502020204030204" pitchFamily="34" charset="0"/>
                <a:cs typeface="Calibri" panose="020F0502020204030204" pitchFamily="34" charset="0"/>
              </a:rPr>
              <a:t>Ag Tractor production down </a:t>
            </a:r>
            <a:r>
              <a:rPr lang="en-US" sz="1600" b="1" dirty="0">
                <a:solidFill>
                  <a:srgbClr val="FF0000"/>
                </a:solidFill>
                <a:latin typeface="Trade Gothic LT Pro"/>
                <a:ea typeface="Calibri" panose="020F0502020204030204" pitchFamily="34" charset="0"/>
                <a:cs typeface="Calibri" panose="020F0502020204030204" pitchFamily="34" charset="0"/>
              </a:rPr>
              <a:t>12.6%</a:t>
            </a:r>
            <a:r>
              <a:rPr lang="en-US" sz="1600" dirty="0">
                <a:latin typeface="Trade Gothic LT Pro"/>
                <a:ea typeface="Calibri" panose="020F0502020204030204" pitchFamily="34" charset="0"/>
                <a:cs typeface="Calibri" panose="020F0502020204030204" pitchFamily="34" charset="0"/>
              </a:rPr>
              <a:t> for 2020</a:t>
            </a:r>
            <a:endParaRPr lang="en-US" sz="1600" dirty="0">
              <a:latin typeface="Trade Gothic LT Pro"/>
              <a:ea typeface="Calibri" panose="020F0502020204030204" pitchFamily="34" charset="0"/>
              <a:cs typeface="Times New Roman" panose="02020603050405020304" pitchFamily="18" charset="0"/>
            </a:endParaRPr>
          </a:p>
        </p:txBody>
      </p:sp>
      <p:sp>
        <p:nvSpPr>
          <p:cNvPr id="7" name="Rectangle 6">
            <a:extLst>
              <a:ext uri="{FF2B5EF4-FFF2-40B4-BE49-F238E27FC236}">
                <a16:creationId xmlns:a16="http://schemas.microsoft.com/office/drawing/2014/main" id="{391CB93C-AD57-4D73-842C-808514D6B065}"/>
              </a:ext>
            </a:extLst>
          </p:cNvPr>
          <p:cNvSpPr/>
          <p:nvPr/>
        </p:nvSpPr>
        <p:spPr>
          <a:xfrm>
            <a:off x="157666" y="5544998"/>
            <a:ext cx="4069897" cy="344069"/>
          </a:xfrm>
          <a:prstGeom prst="rect">
            <a:avLst/>
          </a:prstGeom>
        </p:spPr>
        <p:txBody>
          <a:bodyPr wrap="none">
            <a:spAutoFit/>
          </a:bodyPr>
          <a:lstStyle/>
          <a:p>
            <a:pPr marL="342900" marR="0" lvl="0" indent="-342900">
              <a:lnSpc>
                <a:spcPct val="107000"/>
              </a:lnSpc>
              <a:spcBef>
                <a:spcPts val="0"/>
              </a:spcBef>
              <a:spcAft>
                <a:spcPts val="800"/>
              </a:spcAft>
              <a:buFont typeface="Wingdings" panose="05000000000000000000" pitchFamily="2" charset="2"/>
              <a:buChar char=""/>
            </a:pPr>
            <a:r>
              <a:rPr lang="en-US" sz="1600" dirty="0">
                <a:latin typeface="Trade Gothic LT Pro"/>
                <a:ea typeface="Calibri" panose="020F0502020204030204" pitchFamily="34" charset="0"/>
                <a:cs typeface="Calibri" panose="020F0502020204030204" pitchFamily="34" charset="0"/>
              </a:rPr>
              <a:t>Combine production down </a:t>
            </a:r>
            <a:r>
              <a:rPr lang="en-US" sz="1600" b="1" dirty="0">
                <a:solidFill>
                  <a:srgbClr val="FF0000"/>
                </a:solidFill>
                <a:latin typeface="Trade Gothic LT Pro"/>
                <a:ea typeface="Calibri" panose="020F0502020204030204" pitchFamily="34" charset="0"/>
                <a:cs typeface="Calibri" panose="020F0502020204030204" pitchFamily="34" charset="0"/>
              </a:rPr>
              <a:t>10.8%</a:t>
            </a:r>
            <a:r>
              <a:rPr lang="en-US" sz="1600" dirty="0">
                <a:latin typeface="Trade Gothic LT Pro"/>
                <a:ea typeface="Calibri" panose="020F0502020204030204" pitchFamily="34" charset="0"/>
                <a:cs typeface="Calibri" panose="020F0502020204030204" pitchFamily="34" charset="0"/>
              </a:rPr>
              <a:t> for 2020</a:t>
            </a:r>
            <a:endParaRPr lang="en-US" sz="1600" dirty="0">
              <a:latin typeface="Trade Gothic LT Pro"/>
              <a:ea typeface="Calibri" panose="020F0502020204030204" pitchFamily="34" charset="0"/>
              <a:cs typeface="Times New Roman" panose="02020603050405020304" pitchFamily="18" charset="0"/>
            </a:endParaRPr>
          </a:p>
        </p:txBody>
      </p:sp>
      <p:sp>
        <p:nvSpPr>
          <p:cNvPr id="8" name="Rectangle 7">
            <a:extLst>
              <a:ext uri="{FF2B5EF4-FFF2-40B4-BE49-F238E27FC236}">
                <a16:creationId xmlns:a16="http://schemas.microsoft.com/office/drawing/2014/main" id="{DF72069E-C932-496B-8509-E77E28E58499}"/>
              </a:ext>
            </a:extLst>
          </p:cNvPr>
          <p:cNvSpPr/>
          <p:nvPr/>
        </p:nvSpPr>
        <p:spPr>
          <a:xfrm>
            <a:off x="6240826" y="5220173"/>
            <a:ext cx="3963457" cy="344069"/>
          </a:xfrm>
          <a:prstGeom prst="rect">
            <a:avLst/>
          </a:prstGeom>
        </p:spPr>
        <p:txBody>
          <a:bodyPr wrap="none">
            <a:spAutoFit/>
          </a:bodyPr>
          <a:lstStyle/>
          <a:p>
            <a:pPr marL="342900" marR="0" lvl="0" indent="-342900">
              <a:lnSpc>
                <a:spcPct val="107000"/>
              </a:lnSpc>
              <a:spcBef>
                <a:spcPts val="0"/>
              </a:spcBef>
              <a:spcAft>
                <a:spcPts val="800"/>
              </a:spcAft>
              <a:buFont typeface="Wingdings" panose="05000000000000000000" pitchFamily="2" charset="2"/>
              <a:buChar char=""/>
            </a:pPr>
            <a:r>
              <a:rPr lang="en-US" sz="1600" dirty="0">
                <a:latin typeface="Trade Gothic LT Pro"/>
                <a:ea typeface="Calibri" panose="020F0502020204030204" pitchFamily="34" charset="0"/>
                <a:cs typeface="Calibri" panose="020F0502020204030204" pitchFamily="34" charset="0"/>
              </a:rPr>
              <a:t>Excavator production down </a:t>
            </a:r>
            <a:r>
              <a:rPr lang="en-US" sz="1600" b="1" dirty="0">
                <a:solidFill>
                  <a:srgbClr val="FF0000"/>
                </a:solidFill>
                <a:latin typeface="Trade Gothic LT Pro"/>
                <a:ea typeface="Calibri" panose="020F0502020204030204" pitchFamily="34" charset="0"/>
                <a:cs typeface="Calibri" panose="020F0502020204030204" pitchFamily="34" charset="0"/>
              </a:rPr>
              <a:t>14%</a:t>
            </a:r>
            <a:r>
              <a:rPr lang="en-US" sz="1600" dirty="0">
                <a:latin typeface="Trade Gothic LT Pro"/>
                <a:ea typeface="Calibri" panose="020F0502020204030204" pitchFamily="34" charset="0"/>
                <a:cs typeface="Calibri" panose="020F0502020204030204" pitchFamily="34" charset="0"/>
              </a:rPr>
              <a:t> for 2020</a:t>
            </a:r>
            <a:endParaRPr lang="en-US" sz="1600" dirty="0">
              <a:latin typeface="Trade Gothic LT Pro"/>
              <a:ea typeface="Calibri" panose="020F0502020204030204" pitchFamily="34" charset="0"/>
              <a:cs typeface="Times New Roman" panose="02020603050405020304" pitchFamily="18" charset="0"/>
            </a:endParaRPr>
          </a:p>
        </p:txBody>
      </p:sp>
      <p:sp>
        <p:nvSpPr>
          <p:cNvPr id="9" name="Rectangle 8">
            <a:extLst>
              <a:ext uri="{FF2B5EF4-FFF2-40B4-BE49-F238E27FC236}">
                <a16:creationId xmlns:a16="http://schemas.microsoft.com/office/drawing/2014/main" id="{97D76469-5E3F-4DDF-BDE2-7B675EF57C22}"/>
              </a:ext>
            </a:extLst>
          </p:cNvPr>
          <p:cNvSpPr/>
          <p:nvPr/>
        </p:nvSpPr>
        <p:spPr>
          <a:xfrm>
            <a:off x="6240826" y="5509309"/>
            <a:ext cx="4614340" cy="344069"/>
          </a:xfrm>
          <a:prstGeom prst="rect">
            <a:avLst/>
          </a:prstGeom>
        </p:spPr>
        <p:txBody>
          <a:bodyPr wrap="none">
            <a:spAutoFit/>
          </a:bodyPr>
          <a:lstStyle/>
          <a:p>
            <a:pPr marL="342900" marR="0" lvl="0" indent="-342900">
              <a:lnSpc>
                <a:spcPct val="107000"/>
              </a:lnSpc>
              <a:spcBef>
                <a:spcPts val="0"/>
              </a:spcBef>
              <a:spcAft>
                <a:spcPts val="800"/>
              </a:spcAft>
              <a:buFont typeface="Wingdings" panose="05000000000000000000" pitchFamily="2" charset="2"/>
              <a:buChar char=""/>
            </a:pPr>
            <a:r>
              <a:rPr lang="en-US" sz="1600" dirty="0">
                <a:latin typeface="Trade Gothic LT Pro"/>
                <a:ea typeface="Calibri" panose="020F0502020204030204" pitchFamily="34" charset="0"/>
                <a:cs typeface="Calibri" panose="020F0502020204030204" pitchFamily="34" charset="0"/>
              </a:rPr>
              <a:t>Skid Steer Loader production down </a:t>
            </a:r>
            <a:r>
              <a:rPr lang="en-US" sz="1600" b="1" dirty="0">
                <a:solidFill>
                  <a:srgbClr val="FF0000"/>
                </a:solidFill>
                <a:latin typeface="Trade Gothic LT Pro"/>
                <a:ea typeface="Calibri" panose="020F0502020204030204" pitchFamily="34" charset="0"/>
                <a:cs typeface="Calibri" panose="020F0502020204030204" pitchFamily="34" charset="0"/>
              </a:rPr>
              <a:t>15%</a:t>
            </a:r>
            <a:r>
              <a:rPr lang="en-US" sz="1600" dirty="0">
                <a:solidFill>
                  <a:srgbClr val="FF0000"/>
                </a:solidFill>
                <a:latin typeface="Trade Gothic LT Pro"/>
                <a:ea typeface="Calibri" panose="020F0502020204030204" pitchFamily="34" charset="0"/>
                <a:cs typeface="Calibri" panose="020F0502020204030204" pitchFamily="34" charset="0"/>
              </a:rPr>
              <a:t> </a:t>
            </a:r>
            <a:r>
              <a:rPr lang="en-US" sz="1600" dirty="0">
                <a:latin typeface="Trade Gothic LT Pro"/>
                <a:ea typeface="Calibri" panose="020F0502020204030204" pitchFamily="34" charset="0"/>
                <a:cs typeface="Calibri" panose="020F0502020204030204" pitchFamily="34" charset="0"/>
              </a:rPr>
              <a:t>for 2020</a:t>
            </a:r>
            <a:endParaRPr lang="en-US" sz="1600" dirty="0">
              <a:latin typeface="Trade Gothic LT Pro"/>
              <a:ea typeface="Calibri" panose="020F0502020204030204" pitchFamily="34" charset="0"/>
              <a:cs typeface="Times New Roman" panose="02020603050405020304" pitchFamily="18" charset="0"/>
            </a:endParaRPr>
          </a:p>
        </p:txBody>
      </p:sp>
      <p:sp>
        <p:nvSpPr>
          <p:cNvPr id="10" name="Rectangle 9">
            <a:extLst>
              <a:ext uri="{FF2B5EF4-FFF2-40B4-BE49-F238E27FC236}">
                <a16:creationId xmlns:a16="http://schemas.microsoft.com/office/drawing/2014/main" id="{673E36D5-D9DD-48E6-A51C-DF44F2D99E02}"/>
              </a:ext>
            </a:extLst>
          </p:cNvPr>
          <p:cNvSpPr/>
          <p:nvPr/>
        </p:nvSpPr>
        <p:spPr>
          <a:xfrm>
            <a:off x="6240826" y="5789890"/>
            <a:ext cx="6099175" cy="344069"/>
          </a:xfrm>
          <a:prstGeom prst="rect">
            <a:avLst/>
          </a:prstGeom>
        </p:spPr>
        <p:txBody>
          <a:bodyPr>
            <a:spAutoFit/>
          </a:bodyPr>
          <a:lstStyle/>
          <a:p>
            <a:pPr marL="342900" marR="0" lvl="0" indent="-342900">
              <a:lnSpc>
                <a:spcPct val="107000"/>
              </a:lnSpc>
              <a:spcBef>
                <a:spcPts val="0"/>
              </a:spcBef>
              <a:spcAft>
                <a:spcPts val="800"/>
              </a:spcAft>
              <a:buFont typeface="Wingdings" panose="05000000000000000000" pitchFamily="2" charset="2"/>
              <a:buChar char=""/>
            </a:pPr>
            <a:r>
              <a:rPr lang="en-US" sz="1600" dirty="0">
                <a:latin typeface="Trade Gothic LT Pro"/>
                <a:ea typeface="Calibri" panose="020F0502020204030204" pitchFamily="34" charset="0"/>
                <a:cs typeface="Calibri" panose="020F0502020204030204" pitchFamily="34" charset="0"/>
              </a:rPr>
              <a:t>Wheel Loader &amp; Dozer production down </a:t>
            </a:r>
            <a:r>
              <a:rPr lang="en-US" sz="1600" b="1" dirty="0">
                <a:solidFill>
                  <a:srgbClr val="FF0000"/>
                </a:solidFill>
                <a:latin typeface="Trade Gothic LT Pro"/>
                <a:ea typeface="Calibri" panose="020F0502020204030204" pitchFamily="34" charset="0"/>
                <a:cs typeface="Calibri" panose="020F0502020204030204" pitchFamily="34" charset="0"/>
              </a:rPr>
              <a:t>14.2%</a:t>
            </a:r>
            <a:r>
              <a:rPr lang="en-US" sz="1600" dirty="0">
                <a:solidFill>
                  <a:srgbClr val="FF0000"/>
                </a:solidFill>
                <a:latin typeface="Trade Gothic LT Pro"/>
                <a:ea typeface="Calibri" panose="020F0502020204030204" pitchFamily="34" charset="0"/>
                <a:cs typeface="Calibri" panose="020F0502020204030204" pitchFamily="34" charset="0"/>
              </a:rPr>
              <a:t> </a:t>
            </a:r>
            <a:r>
              <a:rPr lang="en-US" sz="1600" dirty="0">
                <a:latin typeface="Trade Gothic LT Pro"/>
                <a:ea typeface="Calibri" panose="020F0502020204030204" pitchFamily="34" charset="0"/>
                <a:cs typeface="Calibri" panose="020F0502020204030204" pitchFamily="34" charset="0"/>
              </a:rPr>
              <a:t>for 2020</a:t>
            </a:r>
            <a:endParaRPr lang="en-US" sz="1600" dirty="0">
              <a:latin typeface="Trade Gothic LT Pro"/>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21931571"/>
      </p:ext>
    </p:extLst>
  </p:cSld>
  <p:clrMapOvr>
    <a:masterClrMapping/>
  </p:clrMapOvr>
  <p:transition spd="slow">
    <p:push/>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2D4AF88-44AA-4D66-806F-09496732E636}"/>
              </a:ext>
            </a:extLst>
          </p:cNvPr>
          <p:cNvPicPr>
            <a:picLocks noChangeAspect="1"/>
          </p:cNvPicPr>
          <p:nvPr/>
        </p:nvPicPr>
        <p:blipFill>
          <a:blip r:embed="rId3"/>
          <a:stretch>
            <a:fillRect/>
          </a:stretch>
        </p:blipFill>
        <p:spPr>
          <a:xfrm>
            <a:off x="0" y="1898595"/>
            <a:ext cx="3675063" cy="2825252"/>
          </a:xfrm>
          <a:prstGeom prst="rect">
            <a:avLst/>
          </a:prstGeom>
        </p:spPr>
      </p:pic>
      <p:sp>
        <p:nvSpPr>
          <p:cNvPr id="2" name="Text Placeholder 1">
            <a:extLst>
              <a:ext uri="{FF2B5EF4-FFF2-40B4-BE49-F238E27FC236}">
                <a16:creationId xmlns:a16="http://schemas.microsoft.com/office/drawing/2014/main" id="{BBB6AEF3-68D2-4461-8A08-A4A7D570B091}"/>
              </a:ext>
            </a:extLst>
          </p:cNvPr>
          <p:cNvSpPr>
            <a:spLocks noGrp="1"/>
          </p:cNvSpPr>
          <p:nvPr>
            <p:ph type="body" sz="quarter" idx="13"/>
          </p:nvPr>
        </p:nvSpPr>
        <p:spPr>
          <a:xfrm>
            <a:off x="234949" y="831266"/>
            <a:ext cx="5864225" cy="540333"/>
          </a:xfrm>
        </p:spPr>
        <p:txBody>
          <a:bodyPr>
            <a:noAutofit/>
          </a:bodyPr>
          <a:lstStyle/>
          <a:p>
            <a:r>
              <a:rPr lang="en-US" sz="3200" dirty="0"/>
              <a:t>Conclusion</a:t>
            </a:r>
          </a:p>
        </p:txBody>
      </p:sp>
      <p:pic>
        <p:nvPicPr>
          <p:cNvPr id="7" name="Picture 6">
            <a:extLst>
              <a:ext uri="{FF2B5EF4-FFF2-40B4-BE49-F238E27FC236}">
                <a16:creationId xmlns:a16="http://schemas.microsoft.com/office/drawing/2014/main" id="{68FF33DC-6C7F-4B4F-86CF-0CE612FDD4EE}"/>
              </a:ext>
            </a:extLst>
          </p:cNvPr>
          <p:cNvPicPr>
            <a:picLocks noChangeAspect="1"/>
          </p:cNvPicPr>
          <p:nvPr/>
        </p:nvPicPr>
        <p:blipFill>
          <a:blip r:embed="rId4"/>
          <a:stretch>
            <a:fillRect/>
          </a:stretch>
        </p:blipFill>
        <p:spPr>
          <a:xfrm>
            <a:off x="8523286" y="4038600"/>
            <a:ext cx="3675064" cy="2443220"/>
          </a:xfrm>
          <a:prstGeom prst="rect">
            <a:avLst/>
          </a:prstGeom>
        </p:spPr>
      </p:pic>
      <p:sp>
        <p:nvSpPr>
          <p:cNvPr id="11" name="Rectangle 10">
            <a:extLst>
              <a:ext uri="{FF2B5EF4-FFF2-40B4-BE49-F238E27FC236}">
                <a16:creationId xmlns:a16="http://schemas.microsoft.com/office/drawing/2014/main" id="{A7D5ED3E-BF14-49E3-921A-6EBFEACE8C33}"/>
              </a:ext>
            </a:extLst>
          </p:cNvPr>
          <p:cNvSpPr/>
          <p:nvPr/>
        </p:nvSpPr>
        <p:spPr>
          <a:xfrm>
            <a:off x="3889375" y="2438400"/>
            <a:ext cx="5486400" cy="2437847"/>
          </a:xfrm>
          <a:prstGeom prst="rect">
            <a:avLst/>
          </a:prstGeom>
        </p:spPr>
        <p:txBody>
          <a:bodyPr wrap="square">
            <a:spAutoFit/>
          </a:bodyPr>
          <a:lstStyle/>
          <a:p>
            <a:pPr marL="342900" marR="0" lvl="0" indent="-342900">
              <a:lnSpc>
                <a:spcPct val="107000"/>
              </a:lnSpc>
              <a:spcBef>
                <a:spcPts val="0"/>
              </a:spcBef>
              <a:spcAft>
                <a:spcPts val="800"/>
              </a:spcAft>
              <a:buFont typeface="Wingdings" panose="05000000000000000000" pitchFamily="2" charset="2"/>
              <a:buChar char=""/>
            </a:pPr>
            <a:r>
              <a:rPr lang="en-US" sz="1600" dirty="0">
                <a:latin typeface="Trade Gothic LT Pro"/>
                <a:ea typeface="Calibri" panose="020F0502020204030204" pitchFamily="34" charset="0"/>
                <a:cs typeface="Calibri" panose="020F0502020204030204" pitchFamily="34" charset="0"/>
              </a:rPr>
              <a:t>COVID-19 Recovery: slow but steady  </a:t>
            </a:r>
          </a:p>
          <a:p>
            <a:pPr marL="342900" marR="0" lvl="0" indent="-342900">
              <a:lnSpc>
                <a:spcPct val="107000"/>
              </a:lnSpc>
              <a:spcBef>
                <a:spcPts val="0"/>
              </a:spcBef>
              <a:spcAft>
                <a:spcPts val="800"/>
              </a:spcAft>
              <a:buFont typeface="Wingdings" panose="05000000000000000000" pitchFamily="2" charset="2"/>
              <a:buChar char=""/>
            </a:pPr>
            <a:r>
              <a:rPr lang="en-US" sz="1600" dirty="0">
                <a:latin typeface="Trade Gothic LT Pro"/>
                <a:ea typeface="Calibri" panose="020F0502020204030204" pitchFamily="34" charset="0"/>
                <a:cs typeface="Calibri" panose="020F0502020204030204" pitchFamily="34" charset="0"/>
              </a:rPr>
              <a:t>No V-shape type scenario on the horizon in North America</a:t>
            </a:r>
          </a:p>
          <a:p>
            <a:pPr marL="342900" marR="0" lvl="0" indent="-342900">
              <a:lnSpc>
                <a:spcPct val="107000"/>
              </a:lnSpc>
              <a:spcBef>
                <a:spcPts val="0"/>
              </a:spcBef>
              <a:spcAft>
                <a:spcPts val="800"/>
              </a:spcAft>
              <a:buFont typeface="Wingdings" panose="05000000000000000000" pitchFamily="2" charset="2"/>
              <a:buChar char=""/>
            </a:pPr>
            <a:r>
              <a:rPr lang="en-US" sz="1600" dirty="0">
                <a:latin typeface="Trade Gothic LT Pro"/>
                <a:ea typeface="Calibri" panose="020F0502020204030204" pitchFamily="34" charset="0"/>
                <a:cs typeface="Calibri" panose="020F0502020204030204" pitchFamily="34" charset="0"/>
              </a:rPr>
              <a:t>Government Support/Intervention</a:t>
            </a:r>
          </a:p>
          <a:p>
            <a:pPr marL="342900" marR="0" lvl="0" indent="-342900">
              <a:lnSpc>
                <a:spcPct val="107000"/>
              </a:lnSpc>
              <a:spcBef>
                <a:spcPts val="0"/>
              </a:spcBef>
              <a:spcAft>
                <a:spcPts val="800"/>
              </a:spcAft>
              <a:buFont typeface="Wingdings" panose="05000000000000000000" pitchFamily="2" charset="2"/>
              <a:buChar char=""/>
            </a:pPr>
            <a:r>
              <a:rPr lang="en-US" sz="1600" dirty="0">
                <a:latin typeface="Trade Gothic LT Pro"/>
                <a:ea typeface="Calibri" panose="020F0502020204030204" pitchFamily="34" charset="0"/>
                <a:cs typeface="Calibri" panose="020F0502020204030204" pitchFamily="34" charset="0"/>
              </a:rPr>
              <a:t>Off-Highway suffering less than On-Highway and Consumer markets</a:t>
            </a:r>
          </a:p>
          <a:p>
            <a:pPr marL="342900" indent="-342900">
              <a:lnSpc>
                <a:spcPct val="107000"/>
              </a:lnSpc>
              <a:spcAft>
                <a:spcPts val="800"/>
              </a:spcAft>
              <a:buFont typeface="Wingdings" panose="05000000000000000000" pitchFamily="2" charset="2"/>
              <a:buChar char=""/>
            </a:pPr>
            <a:r>
              <a:rPr lang="en-US" sz="1600" dirty="0">
                <a:solidFill>
                  <a:prstClr val="black"/>
                </a:solidFill>
                <a:latin typeface="Trade Gothic LT Pro"/>
                <a:ea typeface="Calibri" panose="020F0502020204030204" pitchFamily="34" charset="0"/>
                <a:cs typeface="Calibri" panose="020F0502020204030204" pitchFamily="34" charset="0"/>
              </a:rPr>
              <a:t>Double-digits declines in Ag and Construction</a:t>
            </a:r>
          </a:p>
          <a:p>
            <a:pPr marL="342900" indent="-342900">
              <a:lnSpc>
                <a:spcPct val="107000"/>
              </a:lnSpc>
              <a:spcAft>
                <a:spcPts val="800"/>
              </a:spcAft>
              <a:buFont typeface="Wingdings" panose="05000000000000000000" pitchFamily="2" charset="2"/>
              <a:buChar char=""/>
            </a:pPr>
            <a:r>
              <a:rPr lang="en-US" sz="1600" dirty="0">
                <a:solidFill>
                  <a:prstClr val="black"/>
                </a:solidFill>
                <a:latin typeface="Trade Gothic LT Pro"/>
                <a:ea typeface="Calibri" panose="020F0502020204030204" pitchFamily="34" charset="0"/>
                <a:cs typeface="Calibri" panose="020F0502020204030204" pitchFamily="34" charset="0"/>
              </a:rPr>
              <a:t>Markets will continue to evolve and adjust</a:t>
            </a:r>
          </a:p>
        </p:txBody>
      </p:sp>
    </p:spTree>
    <p:extLst>
      <p:ext uri="{BB962C8B-B14F-4D97-AF65-F5344CB8AC3E}">
        <p14:creationId xmlns:p14="http://schemas.microsoft.com/office/powerpoint/2010/main" val="3423612579"/>
      </p:ext>
    </p:extLst>
  </p:cSld>
  <p:clrMapOvr>
    <a:masterClrMapping/>
  </p:clrMapOvr>
  <p:transition spd="slow">
    <p:push/>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CE51491-0446-4AC5-A8D4-01FC343642A1}"/>
              </a:ext>
            </a:extLst>
          </p:cNvPr>
          <p:cNvSpPr>
            <a:spLocks noGrp="1"/>
          </p:cNvSpPr>
          <p:nvPr>
            <p:ph type="body" sz="quarter" idx="13"/>
          </p:nvPr>
        </p:nvSpPr>
        <p:spPr>
          <a:xfrm>
            <a:off x="208468" y="836793"/>
            <a:ext cx="11652531" cy="381000"/>
          </a:xfrm>
        </p:spPr>
        <p:txBody>
          <a:bodyPr>
            <a:noAutofit/>
          </a:bodyPr>
          <a:lstStyle/>
          <a:p>
            <a:r>
              <a:rPr lang="en-US" sz="3200" dirty="0">
                <a:latin typeface="Trade Gothic LT Pro"/>
                <a:ea typeface="DengXian" panose="02010600030101010101" pitchFamily="2" charset="-122"/>
                <a:cs typeface="Mangal" panose="02040503050203030202" pitchFamily="18" charset="0"/>
              </a:rPr>
              <a:t>Power Systems Research – Global Offices and Affiliates*</a:t>
            </a:r>
          </a:p>
          <a:p>
            <a:endParaRPr lang="en-US" sz="3200" dirty="0">
              <a:latin typeface="Trade Gothic LT Pro"/>
            </a:endParaRPr>
          </a:p>
        </p:txBody>
      </p:sp>
      <p:sp>
        <p:nvSpPr>
          <p:cNvPr id="3" name="Rectangle 2">
            <a:extLst>
              <a:ext uri="{FF2B5EF4-FFF2-40B4-BE49-F238E27FC236}">
                <a16:creationId xmlns:a16="http://schemas.microsoft.com/office/drawing/2014/main" id="{0556A212-559F-44D8-8E63-D733B7253B9E}"/>
              </a:ext>
            </a:extLst>
          </p:cNvPr>
          <p:cNvSpPr/>
          <p:nvPr/>
        </p:nvSpPr>
        <p:spPr>
          <a:xfrm>
            <a:off x="269736" y="920266"/>
            <a:ext cx="11652531"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s-MY" sz="3200" dirty="0">
              <a:latin typeface="Trade Gothic LT Pro"/>
            </a:endParaRPr>
          </a:p>
        </p:txBody>
      </p:sp>
      <p:sp>
        <p:nvSpPr>
          <p:cNvPr id="5" name="TextBox 4">
            <a:extLst>
              <a:ext uri="{FF2B5EF4-FFF2-40B4-BE49-F238E27FC236}">
                <a16:creationId xmlns:a16="http://schemas.microsoft.com/office/drawing/2014/main" id="{04A5EA19-3621-43BA-A749-352C351EA118}"/>
              </a:ext>
            </a:extLst>
          </p:cNvPr>
          <p:cNvSpPr txBox="1"/>
          <p:nvPr/>
        </p:nvSpPr>
        <p:spPr>
          <a:xfrm>
            <a:off x="3423517" y="6130521"/>
            <a:ext cx="5026582" cy="369332"/>
          </a:xfrm>
          <a:prstGeom prst="rect">
            <a:avLst/>
          </a:prstGeom>
          <a:noFill/>
        </p:spPr>
        <p:txBody>
          <a:bodyPr wrap="square" rtlCol="0">
            <a:spAutoFit/>
          </a:bodyPr>
          <a:lstStyle/>
          <a:p>
            <a:pPr algn="ctr"/>
            <a:r>
              <a:rPr lang="en-US" b="1" dirty="0">
                <a:solidFill>
                  <a:srgbClr val="900028"/>
                </a:solidFill>
                <a:latin typeface="Trade Gothic LT Pro"/>
              </a:rPr>
              <a:t>www.powersys.com</a:t>
            </a:r>
          </a:p>
        </p:txBody>
      </p:sp>
      <p:sp>
        <p:nvSpPr>
          <p:cNvPr id="6" name="TextBox 5">
            <a:extLst>
              <a:ext uri="{FF2B5EF4-FFF2-40B4-BE49-F238E27FC236}">
                <a16:creationId xmlns:a16="http://schemas.microsoft.com/office/drawing/2014/main" id="{97FC5FC7-4530-484A-8D6C-319917560168}"/>
              </a:ext>
            </a:extLst>
          </p:cNvPr>
          <p:cNvSpPr txBox="1"/>
          <p:nvPr/>
        </p:nvSpPr>
        <p:spPr>
          <a:xfrm>
            <a:off x="754244" y="1762936"/>
            <a:ext cx="3359357" cy="1077218"/>
          </a:xfrm>
          <a:prstGeom prst="rect">
            <a:avLst/>
          </a:prstGeom>
          <a:noFill/>
          <a:ln>
            <a:noFill/>
          </a:ln>
          <a:effectLst/>
        </p:spPr>
        <p:txBody>
          <a:bodyPr wrap="square" rtlCol="0">
            <a:spAutoFit/>
          </a:bodyPr>
          <a:lstStyle/>
          <a:p>
            <a:r>
              <a:rPr lang="en-US" sz="1600" b="1" dirty="0">
                <a:solidFill>
                  <a:srgbClr val="8C2633"/>
                </a:solidFill>
                <a:latin typeface="Trade Gothic LT Pro"/>
              </a:rPr>
              <a:t>Power Systems Research, Inc.</a:t>
            </a:r>
          </a:p>
          <a:p>
            <a:r>
              <a:rPr lang="en-US" sz="1600" dirty="0">
                <a:latin typeface="Trade Gothic LT Pro"/>
              </a:rPr>
              <a:t>World Headquarters</a:t>
            </a:r>
          </a:p>
          <a:p>
            <a:r>
              <a:rPr lang="en-US" sz="1600" dirty="0">
                <a:latin typeface="Trade Gothic LT Pro"/>
              </a:rPr>
              <a:t>St. Paul, MN USA</a:t>
            </a:r>
          </a:p>
          <a:p>
            <a:r>
              <a:rPr lang="en-US" sz="1600" dirty="0">
                <a:solidFill>
                  <a:srgbClr val="900028"/>
                </a:solidFill>
                <a:latin typeface="Trade Gothic LT Pro"/>
              </a:rPr>
              <a:t>info@powersys.com</a:t>
            </a:r>
          </a:p>
        </p:txBody>
      </p:sp>
      <p:sp>
        <p:nvSpPr>
          <p:cNvPr id="7" name="TextBox 6">
            <a:extLst>
              <a:ext uri="{FF2B5EF4-FFF2-40B4-BE49-F238E27FC236}">
                <a16:creationId xmlns:a16="http://schemas.microsoft.com/office/drawing/2014/main" id="{6ED58224-80B5-4BA9-AD12-2ECCF53AD380}"/>
              </a:ext>
            </a:extLst>
          </p:cNvPr>
          <p:cNvSpPr txBox="1"/>
          <p:nvPr/>
        </p:nvSpPr>
        <p:spPr>
          <a:xfrm>
            <a:off x="4639949" y="1762936"/>
            <a:ext cx="3359357" cy="1077218"/>
          </a:xfrm>
          <a:prstGeom prst="rect">
            <a:avLst/>
          </a:prstGeom>
          <a:noFill/>
          <a:ln>
            <a:noFill/>
          </a:ln>
          <a:effectLst/>
        </p:spPr>
        <p:txBody>
          <a:bodyPr wrap="square" rtlCol="0">
            <a:spAutoFit/>
          </a:bodyPr>
          <a:lstStyle/>
          <a:p>
            <a:r>
              <a:rPr lang="en-US" sz="1600" b="1" dirty="0">
                <a:solidFill>
                  <a:srgbClr val="8C2633"/>
                </a:solidFill>
                <a:latin typeface="Trade Gothic LT Pro"/>
              </a:rPr>
              <a:t>Power Systems Research SA</a:t>
            </a:r>
          </a:p>
          <a:p>
            <a:r>
              <a:rPr lang="en-US" sz="1600" dirty="0">
                <a:latin typeface="Trade Gothic LT Pro"/>
              </a:rPr>
              <a:t>European Headquarters</a:t>
            </a:r>
          </a:p>
          <a:p>
            <a:r>
              <a:rPr lang="en-US" sz="1600" dirty="0">
                <a:latin typeface="Trade Gothic LT Pro"/>
              </a:rPr>
              <a:t>Brussels, BELGIUM</a:t>
            </a:r>
          </a:p>
          <a:p>
            <a:r>
              <a:rPr lang="en-US" sz="1600" dirty="0">
                <a:solidFill>
                  <a:srgbClr val="900028"/>
                </a:solidFill>
                <a:latin typeface="Trade Gothic LT Pro"/>
              </a:rPr>
              <a:t>infobr@powersys.com</a:t>
            </a:r>
          </a:p>
        </p:txBody>
      </p:sp>
      <p:sp>
        <p:nvSpPr>
          <p:cNvPr id="8" name="TextBox 7">
            <a:extLst>
              <a:ext uri="{FF2B5EF4-FFF2-40B4-BE49-F238E27FC236}">
                <a16:creationId xmlns:a16="http://schemas.microsoft.com/office/drawing/2014/main" id="{D40BDEBF-A9B7-4663-BA45-FC71955F96CD}"/>
              </a:ext>
            </a:extLst>
          </p:cNvPr>
          <p:cNvSpPr txBox="1"/>
          <p:nvPr/>
        </p:nvSpPr>
        <p:spPr>
          <a:xfrm>
            <a:off x="8525653" y="1762935"/>
            <a:ext cx="2912107" cy="1077218"/>
          </a:xfrm>
          <a:prstGeom prst="rect">
            <a:avLst/>
          </a:prstGeom>
          <a:noFill/>
          <a:ln>
            <a:noFill/>
          </a:ln>
          <a:effectLst/>
        </p:spPr>
        <p:txBody>
          <a:bodyPr wrap="square" rtlCol="0">
            <a:spAutoFit/>
          </a:bodyPr>
          <a:lstStyle/>
          <a:p>
            <a:r>
              <a:rPr lang="en-US" sz="1600" b="1" dirty="0">
                <a:solidFill>
                  <a:srgbClr val="8C2633"/>
                </a:solidFill>
                <a:latin typeface="Trade Gothic LT Pro"/>
              </a:rPr>
              <a:t>Power Systems Research (Beijing) Co., Ltd.</a:t>
            </a:r>
          </a:p>
          <a:p>
            <a:r>
              <a:rPr lang="en-US" sz="1600" dirty="0">
                <a:latin typeface="Trade Gothic LT Pro"/>
              </a:rPr>
              <a:t>Beijing, CHINA</a:t>
            </a:r>
          </a:p>
          <a:p>
            <a:r>
              <a:rPr lang="en-US" sz="1600" dirty="0">
                <a:solidFill>
                  <a:srgbClr val="900028"/>
                </a:solidFill>
                <a:latin typeface="Trade Gothic LT Pro"/>
              </a:rPr>
              <a:t>infocn@powersys.com</a:t>
            </a:r>
          </a:p>
        </p:txBody>
      </p:sp>
      <p:sp>
        <p:nvSpPr>
          <p:cNvPr id="9" name="TextBox 8">
            <a:extLst>
              <a:ext uri="{FF2B5EF4-FFF2-40B4-BE49-F238E27FC236}">
                <a16:creationId xmlns:a16="http://schemas.microsoft.com/office/drawing/2014/main" id="{4D83A9CF-67AA-4C57-B818-F9692238FC84}"/>
              </a:ext>
            </a:extLst>
          </p:cNvPr>
          <p:cNvSpPr txBox="1"/>
          <p:nvPr/>
        </p:nvSpPr>
        <p:spPr>
          <a:xfrm>
            <a:off x="754245" y="3377733"/>
            <a:ext cx="3359357" cy="1077218"/>
          </a:xfrm>
          <a:prstGeom prst="rect">
            <a:avLst/>
          </a:prstGeom>
          <a:noFill/>
          <a:ln>
            <a:noFill/>
          </a:ln>
          <a:effectLst/>
        </p:spPr>
        <p:txBody>
          <a:bodyPr wrap="square" rtlCol="0">
            <a:spAutoFit/>
          </a:bodyPr>
          <a:lstStyle/>
          <a:p>
            <a:r>
              <a:rPr lang="en-US" sz="1600" b="1" dirty="0">
                <a:solidFill>
                  <a:srgbClr val="8C2633"/>
                </a:solidFill>
                <a:latin typeface="Trade Gothic LT Pro"/>
              </a:rPr>
              <a:t>Power Systems Research, Inc.</a:t>
            </a:r>
          </a:p>
          <a:p>
            <a:r>
              <a:rPr lang="en-US" sz="1600" dirty="0">
                <a:latin typeface="Trade Gothic LT Pro"/>
              </a:rPr>
              <a:t>Detroit Regional Office</a:t>
            </a:r>
          </a:p>
          <a:p>
            <a:r>
              <a:rPr lang="en-US" sz="1600" dirty="0">
                <a:latin typeface="Trade Gothic LT Pro"/>
              </a:rPr>
              <a:t>Ann Arbor, MI USA</a:t>
            </a:r>
          </a:p>
          <a:p>
            <a:r>
              <a:rPr lang="en-US" sz="1600" dirty="0">
                <a:solidFill>
                  <a:srgbClr val="900028"/>
                </a:solidFill>
                <a:latin typeface="Trade Gothic LT Pro"/>
              </a:rPr>
              <a:t>infode@powersys.com</a:t>
            </a:r>
          </a:p>
        </p:txBody>
      </p:sp>
      <p:sp>
        <p:nvSpPr>
          <p:cNvPr id="10" name="TextBox 9">
            <a:extLst>
              <a:ext uri="{FF2B5EF4-FFF2-40B4-BE49-F238E27FC236}">
                <a16:creationId xmlns:a16="http://schemas.microsoft.com/office/drawing/2014/main" id="{72145DBE-BD90-478B-8381-6A7723938298}"/>
              </a:ext>
            </a:extLst>
          </p:cNvPr>
          <p:cNvSpPr txBox="1"/>
          <p:nvPr/>
        </p:nvSpPr>
        <p:spPr>
          <a:xfrm>
            <a:off x="4639949" y="3377733"/>
            <a:ext cx="2912107" cy="1077218"/>
          </a:xfrm>
          <a:prstGeom prst="rect">
            <a:avLst/>
          </a:prstGeom>
          <a:noFill/>
          <a:ln>
            <a:noFill/>
          </a:ln>
          <a:effectLst/>
        </p:spPr>
        <p:txBody>
          <a:bodyPr wrap="square" rtlCol="0">
            <a:spAutoFit/>
          </a:bodyPr>
          <a:lstStyle/>
          <a:p>
            <a:r>
              <a:rPr lang="en-US" sz="1600" b="1" dirty="0">
                <a:solidFill>
                  <a:srgbClr val="8C2633"/>
                </a:solidFill>
                <a:latin typeface="Trade Gothic LT Pro"/>
              </a:rPr>
              <a:t>PSR Power Systems Research India Pvt. Ltd.</a:t>
            </a:r>
          </a:p>
          <a:p>
            <a:r>
              <a:rPr lang="en-US" sz="1600" dirty="0">
                <a:latin typeface="Trade Gothic LT Pro"/>
              </a:rPr>
              <a:t>Pune, INDIA</a:t>
            </a:r>
          </a:p>
          <a:p>
            <a:r>
              <a:rPr lang="en-US" sz="1600" dirty="0">
                <a:solidFill>
                  <a:srgbClr val="900028"/>
                </a:solidFill>
                <a:latin typeface="Trade Gothic LT Pro"/>
              </a:rPr>
              <a:t>infoin@powersys.com</a:t>
            </a:r>
          </a:p>
        </p:txBody>
      </p:sp>
      <p:sp>
        <p:nvSpPr>
          <p:cNvPr id="11" name="TextBox 10">
            <a:extLst>
              <a:ext uri="{FF2B5EF4-FFF2-40B4-BE49-F238E27FC236}">
                <a16:creationId xmlns:a16="http://schemas.microsoft.com/office/drawing/2014/main" id="{1428B644-0CC1-4FC6-963E-A67D6DD09882}"/>
              </a:ext>
            </a:extLst>
          </p:cNvPr>
          <p:cNvSpPr txBox="1"/>
          <p:nvPr/>
        </p:nvSpPr>
        <p:spPr>
          <a:xfrm>
            <a:off x="8525653" y="3377731"/>
            <a:ext cx="2985952" cy="1077218"/>
          </a:xfrm>
          <a:prstGeom prst="rect">
            <a:avLst/>
          </a:prstGeom>
          <a:noFill/>
          <a:ln>
            <a:noFill/>
          </a:ln>
          <a:effectLst/>
        </p:spPr>
        <p:txBody>
          <a:bodyPr wrap="square" rtlCol="0">
            <a:spAutoFit/>
          </a:bodyPr>
          <a:lstStyle/>
          <a:p>
            <a:r>
              <a:rPr lang="en-US" sz="1600" b="1" dirty="0">
                <a:solidFill>
                  <a:srgbClr val="8C2633"/>
                </a:solidFill>
                <a:latin typeface="Trade Gothic LT Pro"/>
              </a:rPr>
              <a:t>Power Systems Research</a:t>
            </a:r>
          </a:p>
          <a:p>
            <a:r>
              <a:rPr lang="en-US" sz="1600" dirty="0">
                <a:latin typeface="Trade Gothic LT Pro"/>
              </a:rPr>
              <a:t>Far East / SE Asia Research </a:t>
            </a:r>
          </a:p>
          <a:p>
            <a:r>
              <a:rPr lang="en-US" sz="1600" dirty="0">
                <a:latin typeface="Trade Gothic LT Pro"/>
              </a:rPr>
              <a:t>Tokyo, JAPAN</a:t>
            </a:r>
          </a:p>
          <a:p>
            <a:r>
              <a:rPr lang="en-US" sz="1600" dirty="0">
                <a:solidFill>
                  <a:srgbClr val="900028"/>
                </a:solidFill>
                <a:latin typeface="Trade Gothic LT Pro"/>
              </a:rPr>
              <a:t>infojp@powersys.com</a:t>
            </a:r>
          </a:p>
        </p:txBody>
      </p:sp>
      <p:sp>
        <p:nvSpPr>
          <p:cNvPr id="12" name="TextBox 11">
            <a:extLst>
              <a:ext uri="{FF2B5EF4-FFF2-40B4-BE49-F238E27FC236}">
                <a16:creationId xmlns:a16="http://schemas.microsoft.com/office/drawing/2014/main" id="{D742A43C-1CE3-4F40-A646-D51FF6CE5D8D}"/>
              </a:ext>
            </a:extLst>
          </p:cNvPr>
          <p:cNvSpPr txBox="1"/>
          <p:nvPr/>
        </p:nvSpPr>
        <p:spPr>
          <a:xfrm>
            <a:off x="754243" y="4992530"/>
            <a:ext cx="3359357" cy="830997"/>
          </a:xfrm>
          <a:prstGeom prst="rect">
            <a:avLst/>
          </a:prstGeom>
          <a:noFill/>
          <a:ln>
            <a:noFill/>
          </a:ln>
          <a:effectLst/>
        </p:spPr>
        <p:txBody>
          <a:bodyPr wrap="square" rtlCol="0">
            <a:spAutoFit/>
          </a:bodyPr>
          <a:lstStyle/>
          <a:p>
            <a:r>
              <a:rPr lang="en-US" sz="1600" b="1" dirty="0">
                <a:solidFill>
                  <a:srgbClr val="8C2633"/>
                </a:solidFill>
                <a:latin typeface="Trade Gothic LT Pro"/>
              </a:rPr>
              <a:t>Power Systems Research*</a:t>
            </a:r>
          </a:p>
          <a:p>
            <a:r>
              <a:rPr lang="en-US" sz="1600" dirty="0">
                <a:latin typeface="Trade Gothic LT Pro"/>
              </a:rPr>
              <a:t>Campinas, BRAZIL</a:t>
            </a:r>
          </a:p>
          <a:p>
            <a:r>
              <a:rPr lang="en-US" sz="1600" dirty="0">
                <a:solidFill>
                  <a:srgbClr val="900028"/>
                </a:solidFill>
                <a:latin typeface="Trade Gothic LT Pro"/>
              </a:rPr>
              <a:t>infosa@powersys.com</a:t>
            </a:r>
          </a:p>
        </p:txBody>
      </p:sp>
      <p:sp>
        <p:nvSpPr>
          <p:cNvPr id="13" name="TextBox 12">
            <a:extLst>
              <a:ext uri="{FF2B5EF4-FFF2-40B4-BE49-F238E27FC236}">
                <a16:creationId xmlns:a16="http://schemas.microsoft.com/office/drawing/2014/main" id="{F0294007-FC91-4700-B031-7AC561C9078B}"/>
              </a:ext>
            </a:extLst>
          </p:cNvPr>
          <p:cNvSpPr txBox="1"/>
          <p:nvPr/>
        </p:nvSpPr>
        <p:spPr>
          <a:xfrm>
            <a:off x="4639949" y="4993138"/>
            <a:ext cx="3359357" cy="830997"/>
          </a:xfrm>
          <a:prstGeom prst="rect">
            <a:avLst/>
          </a:prstGeom>
          <a:noFill/>
          <a:ln>
            <a:noFill/>
          </a:ln>
          <a:effectLst/>
        </p:spPr>
        <p:txBody>
          <a:bodyPr wrap="square" rtlCol="0">
            <a:spAutoFit/>
          </a:bodyPr>
          <a:lstStyle/>
          <a:p>
            <a:r>
              <a:rPr lang="en-US" sz="1600" b="1" dirty="0">
                <a:solidFill>
                  <a:srgbClr val="8C2633"/>
                </a:solidFill>
                <a:latin typeface="Trade Gothic LT Pro"/>
              </a:rPr>
              <a:t>Power Systems Research*</a:t>
            </a:r>
          </a:p>
          <a:p>
            <a:r>
              <a:rPr lang="en-US" sz="1600" dirty="0">
                <a:latin typeface="Trade Gothic LT Pro"/>
              </a:rPr>
              <a:t>Moscow, RUSSIA</a:t>
            </a:r>
          </a:p>
          <a:p>
            <a:r>
              <a:rPr lang="en-US" sz="1600" dirty="0">
                <a:solidFill>
                  <a:srgbClr val="900028"/>
                </a:solidFill>
                <a:latin typeface="Trade Gothic LT Pro"/>
              </a:rPr>
              <a:t>inforu@powersys.com</a:t>
            </a:r>
          </a:p>
        </p:txBody>
      </p:sp>
      <p:sp>
        <p:nvSpPr>
          <p:cNvPr id="14" name="TextBox 13">
            <a:extLst>
              <a:ext uri="{FF2B5EF4-FFF2-40B4-BE49-F238E27FC236}">
                <a16:creationId xmlns:a16="http://schemas.microsoft.com/office/drawing/2014/main" id="{4BFBEF66-D722-440A-BD47-B6C3D545C158}"/>
              </a:ext>
            </a:extLst>
          </p:cNvPr>
          <p:cNvSpPr txBox="1"/>
          <p:nvPr/>
        </p:nvSpPr>
        <p:spPr>
          <a:xfrm>
            <a:off x="8525653" y="4992530"/>
            <a:ext cx="2912107" cy="830997"/>
          </a:xfrm>
          <a:prstGeom prst="rect">
            <a:avLst/>
          </a:prstGeom>
          <a:noFill/>
          <a:ln>
            <a:noFill/>
          </a:ln>
          <a:effectLst/>
        </p:spPr>
        <p:txBody>
          <a:bodyPr wrap="square" rtlCol="0">
            <a:spAutoFit/>
          </a:bodyPr>
          <a:lstStyle/>
          <a:p>
            <a:r>
              <a:rPr lang="en-US" sz="1600" b="1" dirty="0">
                <a:solidFill>
                  <a:srgbClr val="8C2633"/>
                </a:solidFill>
                <a:latin typeface="Trade Gothic LT Pro"/>
              </a:rPr>
              <a:t>Tohan Research, Inc.*</a:t>
            </a:r>
          </a:p>
          <a:p>
            <a:r>
              <a:rPr lang="en-US" sz="1600" dirty="0">
                <a:latin typeface="Trade Gothic LT Pro"/>
              </a:rPr>
              <a:t>Tokyo, JAPAN</a:t>
            </a:r>
          </a:p>
          <a:p>
            <a:r>
              <a:rPr lang="en-US" sz="1600" dirty="0">
                <a:solidFill>
                  <a:srgbClr val="900028"/>
                </a:solidFill>
                <a:latin typeface="Trade Gothic LT Pro"/>
              </a:rPr>
              <a:t>infojp@powersys.com</a:t>
            </a:r>
          </a:p>
        </p:txBody>
      </p:sp>
    </p:spTree>
    <p:extLst>
      <p:ext uri="{BB962C8B-B14F-4D97-AF65-F5344CB8AC3E}">
        <p14:creationId xmlns:p14="http://schemas.microsoft.com/office/powerpoint/2010/main" val="3099418756"/>
      </p:ext>
    </p:extLst>
  </p:cSld>
  <p:clrMapOvr>
    <a:masterClrMapping/>
  </p:clrMapOvr>
  <p:transition spd="slow">
    <p:push/>
  </p:transition>
</p:sld>
</file>

<file path=ppt/theme/theme1.xml><?xml version="1.0" encoding="utf-8"?>
<a:theme xmlns:a="http://schemas.openxmlformats.org/drawingml/2006/main" name="The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1" id="{1DF3B46C-D157-43A6-944B-A9D64FFFE069}" vid="{0878B941-582C-4F0F-BCC9-1437AE7804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979AE1C196E004C9186BAA8135F7FD7" ma:contentTypeVersion="13" ma:contentTypeDescription="Create a new document." ma:contentTypeScope="" ma:versionID="708240fe9f34f7c795566c9f51f987bd">
  <xsd:schema xmlns:xsd="http://www.w3.org/2001/XMLSchema" xmlns:xs="http://www.w3.org/2001/XMLSchema" xmlns:p="http://schemas.microsoft.com/office/2006/metadata/properties" xmlns:ns3="7c92d750-3459-4aca-9ca0-41f94847135f" xmlns:ns4="4e1e0fa0-1a2c-42ce-bfb8-68cdf95abacb" targetNamespace="http://schemas.microsoft.com/office/2006/metadata/properties" ma:root="true" ma:fieldsID="65c541673b88d882c5d714540d5e0766" ns3:_="" ns4:_="">
    <xsd:import namespace="7c92d750-3459-4aca-9ca0-41f94847135f"/>
    <xsd:import namespace="4e1e0fa0-1a2c-42ce-bfb8-68cdf95abacb"/>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92d750-3459-4aca-9ca0-41f94847135f"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e1e0fa0-1a2c-42ce-bfb8-68cdf95abacb"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6A0323A-7CCB-4448-9A4C-9BEC83F8E787}">
  <ds:schemaRefs>
    <ds:schemaRef ds:uri="http://schemas.microsoft.com/sharepoint/v3/contenttype/forms"/>
  </ds:schemaRefs>
</ds:datastoreItem>
</file>

<file path=customXml/itemProps2.xml><?xml version="1.0" encoding="utf-8"?>
<ds:datastoreItem xmlns:ds="http://schemas.openxmlformats.org/officeDocument/2006/customXml" ds:itemID="{F04555AA-37EA-4698-88F2-07E2B655DF24}">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A761356F-E1E6-4C6E-ADDC-90ABE041D8A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c92d750-3459-4aca-9ca0-41f94847135f"/>
    <ds:schemaRef ds:uri="4e1e0fa0-1a2c-42ce-bfb8-68cdf95abac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Theme1</Template>
  <TotalTime>3620</TotalTime>
  <Words>1122</Words>
  <Application>Microsoft Office PowerPoint</Application>
  <PresentationFormat>Custom</PresentationFormat>
  <Paragraphs>193</Paragraphs>
  <Slides>13</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Courier New</vt:lpstr>
      <vt:lpstr>Trade Gothic LT Pro</vt:lpstr>
      <vt:lpstr>Trade Gothic LT Pro Light</vt:lpstr>
      <vt:lpstr>Wingdings</vt:lpstr>
      <vt:lpstr>Theme1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Kaixer</dc:creator>
  <cp:lastModifiedBy>Yosyf Sheremeta</cp:lastModifiedBy>
  <cp:revision>22</cp:revision>
  <dcterms:created xsi:type="dcterms:W3CDTF">2013-09-06T09:59:27Z</dcterms:created>
  <dcterms:modified xsi:type="dcterms:W3CDTF">2020-06-16T16:55:07Z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0x0101001979AE1C196E004C9186BAA8135F7FD7</vt:lpwstr>
  </property>
</Properties>
</file>